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3"/>
  </p:notesMasterIdLst>
  <p:sldIdLst>
    <p:sldId id="256" r:id="rId2"/>
    <p:sldId id="282" r:id="rId3"/>
    <p:sldId id="1094" r:id="rId4"/>
    <p:sldId id="1123" r:id="rId5"/>
    <p:sldId id="1176" r:id="rId6"/>
    <p:sldId id="1178" r:id="rId7"/>
    <p:sldId id="1177" r:id="rId8"/>
    <p:sldId id="1181" r:id="rId9"/>
    <p:sldId id="1173" r:id="rId10"/>
    <p:sldId id="1124" r:id="rId11"/>
    <p:sldId id="1179" r:id="rId12"/>
    <p:sldId id="1180" r:id="rId13"/>
    <p:sldId id="1109" r:id="rId14"/>
    <p:sldId id="1125" r:id="rId15"/>
    <p:sldId id="1121" r:id="rId16"/>
    <p:sldId id="1175" r:id="rId17"/>
    <p:sldId id="1174" r:id="rId18"/>
    <p:sldId id="273" r:id="rId19"/>
    <p:sldId id="274" r:id="rId20"/>
    <p:sldId id="275" r:id="rId21"/>
    <p:sldId id="276"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094"/>
            <p14:sldId id="1123"/>
            <p14:sldId id="1176"/>
            <p14:sldId id="1178"/>
            <p14:sldId id="1177"/>
            <p14:sldId id="1181"/>
            <p14:sldId id="1173"/>
            <p14:sldId id="1124"/>
            <p14:sldId id="1179"/>
            <p14:sldId id="1180"/>
            <p14:sldId id="1109"/>
            <p14:sldId id="1125"/>
            <p14:sldId id="1121"/>
            <p14:sldId id="1175"/>
            <p14:sldId id="1174"/>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6447" autoAdjust="0"/>
  </p:normalViewPr>
  <p:slideViewPr>
    <p:cSldViewPr snapToGrid="0">
      <p:cViewPr varScale="1">
        <p:scale>
          <a:sx n="114" d="100"/>
          <a:sy n="114" d="100"/>
        </p:scale>
        <p:origin x="666"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2021-03-14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Euler's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Euler's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Euler's method</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Euler's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Euler's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Euler's method</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Euler's method</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Euler's method</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Euler's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Euler's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Euler's method</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1.wmf"/><Relationship Id="rId13" Type="http://schemas.openxmlformats.org/officeDocument/2006/relationships/oleObject" Target="../embeddings/oleObject25.bin"/><Relationship Id="rId3" Type="http://schemas.openxmlformats.org/officeDocument/2006/relationships/audio" Target="../media/media10.m4a"/><Relationship Id="rId7" Type="http://schemas.openxmlformats.org/officeDocument/2006/relationships/oleObject" Target="../embeddings/oleObject22.bin"/><Relationship Id="rId12" Type="http://schemas.openxmlformats.org/officeDocument/2006/relationships/image" Target="../media/image33.wmf"/><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30.wmf"/><Relationship Id="rId11" Type="http://schemas.openxmlformats.org/officeDocument/2006/relationships/oleObject" Target="../embeddings/oleObject24.bin"/><Relationship Id="rId5" Type="http://schemas.openxmlformats.org/officeDocument/2006/relationships/oleObject" Target="../embeddings/oleObject21.bin"/><Relationship Id="rId15" Type="http://schemas.openxmlformats.org/officeDocument/2006/relationships/image" Target="../media/image8.png"/><Relationship Id="rId10" Type="http://schemas.openxmlformats.org/officeDocument/2006/relationships/image" Target="../media/image32.wmf"/><Relationship Id="rId4" Type="http://schemas.openxmlformats.org/officeDocument/2006/relationships/slideLayout" Target="../slideLayouts/slideLayout2.xml"/><Relationship Id="rId9" Type="http://schemas.openxmlformats.org/officeDocument/2006/relationships/oleObject" Target="../embeddings/oleObject23.bin"/><Relationship Id="rId14" Type="http://schemas.openxmlformats.org/officeDocument/2006/relationships/image" Target="../media/image34.wmf"/></Relationships>
</file>

<file path=ppt/slides/_rels/slide11.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audio" Target="../media/media11.m4a"/><Relationship Id="rId7" Type="http://schemas.openxmlformats.org/officeDocument/2006/relationships/oleObject" Target="../embeddings/oleObject27.bin"/><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34.wmf"/><Relationship Id="rId5" Type="http://schemas.openxmlformats.org/officeDocument/2006/relationships/oleObject" Target="../embeddings/oleObject26.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2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3" Type="http://schemas.openxmlformats.org/officeDocument/2006/relationships/oleObject" Target="../embeddings/oleObject32.bin"/><Relationship Id="rId18" Type="http://schemas.openxmlformats.org/officeDocument/2006/relationships/image" Target="../media/image42.wmf"/><Relationship Id="rId26" Type="http://schemas.openxmlformats.org/officeDocument/2006/relationships/image" Target="../media/image46.wmf"/><Relationship Id="rId3" Type="http://schemas.openxmlformats.org/officeDocument/2006/relationships/audio" Target="../media/media14.m4a"/><Relationship Id="rId21" Type="http://schemas.openxmlformats.org/officeDocument/2006/relationships/oleObject" Target="../embeddings/oleObject36.bin"/><Relationship Id="rId7" Type="http://schemas.openxmlformats.org/officeDocument/2006/relationships/oleObject" Target="../embeddings/oleObject29.bin"/><Relationship Id="rId12" Type="http://schemas.openxmlformats.org/officeDocument/2006/relationships/image" Target="../media/image39.wmf"/><Relationship Id="rId17" Type="http://schemas.openxmlformats.org/officeDocument/2006/relationships/oleObject" Target="../embeddings/oleObject34.bin"/><Relationship Id="rId25" Type="http://schemas.openxmlformats.org/officeDocument/2006/relationships/oleObject" Target="../embeddings/oleObject38.bin"/><Relationship Id="rId33" Type="http://schemas.openxmlformats.org/officeDocument/2006/relationships/image" Target="../media/image8.png"/><Relationship Id="rId2" Type="http://schemas.microsoft.com/office/2007/relationships/media" Target="../media/media14.m4a"/><Relationship Id="rId16" Type="http://schemas.openxmlformats.org/officeDocument/2006/relationships/image" Target="../media/image41.wmf"/><Relationship Id="rId20" Type="http://schemas.openxmlformats.org/officeDocument/2006/relationships/image" Target="../media/image43.wmf"/><Relationship Id="rId29" Type="http://schemas.openxmlformats.org/officeDocument/2006/relationships/oleObject" Target="../embeddings/oleObject40.bin"/><Relationship Id="rId1" Type="http://schemas.openxmlformats.org/officeDocument/2006/relationships/tags" Target="../tags/tag12.xml"/><Relationship Id="rId6" Type="http://schemas.openxmlformats.org/officeDocument/2006/relationships/image" Target="../media/image36.wmf"/><Relationship Id="rId11" Type="http://schemas.openxmlformats.org/officeDocument/2006/relationships/oleObject" Target="../embeddings/oleObject31.bin"/><Relationship Id="rId24" Type="http://schemas.openxmlformats.org/officeDocument/2006/relationships/image" Target="../media/image45.wmf"/><Relationship Id="rId32" Type="http://schemas.openxmlformats.org/officeDocument/2006/relationships/image" Target="../media/image49.wmf"/><Relationship Id="rId5" Type="http://schemas.openxmlformats.org/officeDocument/2006/relationships/oleObject" Target="../embeddings/oleObject28.bin"/><Relationship Id="rId15" Type="http://schemas.openxmlformats.org/officeDocument/2006/relationships/oleObject" Target="../embeddings/oleObject33.bin"/><Relationship Id="rId23" Type="http://schemas.openxmlformats.org/officeDocument/2006/relationships/oleObject" Target="../embeddings/oleObject37.bin"/><Relationship Id="rId28" Type="http://schemas.openxmlformats.org/officeDocument/2006/relationships/image" Target="../media/image47.wmf"/><Relationship Id="rId10" Type="http://schemas.openxmlformats.org/officeDocument/2006/relationships/image" Target="../media/image38.wmf"/><Relationship Id="rId19" Type="http://schemas.openxmlformats.org/officeDocument/2006/relationships/oleObject" Target="../embeddings/oleObject35.bin"/><Relationship Id="rId31" Type="http://schemas.openxmlformats.org/officeDocument/2006/relationships/oleObject" Target="../embeddings/oleObject41.bin"/><Relationship Id="rId4" Type="http://schemas.openxmlformats.org/officeDocument/2006/relationships/slideLayout" Target="../slideLayouts/slideLayout2.xml"/><Relationship Id="rId9" Type="http://schemas.openxmlformats.org/officeDocument/2006/relationships/oleObject" Target="../embeddings/oleObject30.bin"/><Relationship Id="rId14" Type="http://schemas.openxmlformats.org/officeDocument/2006/relationships/image" Target="../media/image40.wmf"/><Relationship Id="rId22" Type="http://schemas.openxmlformats.org/officeDocument/2006/relationships/image" Target="../media/image44.wmf"/><Relationship Id="rId27" Type="http://schemas.openxmlformats.org/officeDocument/2006/relationships/oleObject" Target="../embeddings/oleObject39.bin"/><Relationship Id="rId30" Type="http://schemas.openxmlformats.org/officeDocument/2006/relationships/image" Target="../media/image48.wmf"/><Relationship Id="rId8" Type="http://schemas.openxmlformats.org/officeDocument/2006/relationships/image" Target="../media/image37.wmf"/></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image" Target="../media/image8.png"/><Relationship Id="rId3" Type="http://schemas.openxmlformats.org/officeDocument/2006/relationships/audio" Target="../media/media4.m4a"/><Relationship Id="rId7" Type="http://schemas.openxmlformats.org/officeDocument/2006/relationships/oleObject" Target="../embeddings/oleObject2.bin"/><Relationship Id="rId12" Type="http://schemas.openxmlformats.org/officeDocument/2006/relationships/image" Target="../media/image12.wmf"/><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9.w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11.wmf"/><Relationship Id="rId4" Type="http://schemas.openxmlformats.org/officeDocument/2006/relationships/slideLayout" Target="../slideLayouts/slideLayout2.xml"/><Relationship Id="rId9"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8" Type="http://schemas.openxmlformats.org/officeDocument/2006/relationships/image" Target="../media/image14.wmf"/><Relationship Id="rId13" Type="http://schemas.openxmlformats.org/officeDocument/2006/relationships/oleObject" Target="../embeddings/oleObject9.bin"/><Relationship Id="rId3" Type="http://schemas.openxmlformats.org/officeDocument/2006/relationships/audio" Target="../media/media5.m4a"/><Relationship Id="rId7" Type="http://schemas.openxmlformats.org/officeDocument/2006/relationships/oleObject" Target="../embeddings/oleObject6.bin"/><Relationship Id="rId12" Type="http://schemas.openxmlformats.org/officeDocument/2006/relationships/image" Target="../media/image16.wmf"/><Relationship Id="rId17" Type="http://schemas.openxmlformats.org/officeDocument/2006/relationships/image" Target="../media/image8.png"/><Relationship Id="rId2" Type="http://schemas.microsoft.com/office/2007/relationships/media" Target="../media/media5.m4a"/><Relationship Id="rId16" Type="http://schemas.openxmlformats.org/officeDocument/2006/relationships/image" Target="../media/image18.wmf"/><Relationship Id="rId1" Type="http://schemas.openxmlformats.org/officeDocument/2006/relationships/tags" Target="../tags/tag3.xml"/><Relationship Id="rId6" Type="http://schemas.openxmlformats.org/officeDocument/2006/relationships/image" Target="../media/image13.wmf"/><Relationship Id="rId11" Type="http://schemas.openxmlformats.org/officeDocument/2006/relationships/oleObject" Target="../embeddings/oleObject8.bin"/><Relationship Id="rId5" Type="http://schemas.openxmlformats.org/officeDocument/2006/relationships/oleObject" Target="../embeddings/oleObject5.bin"/><Relationship Id="rId15" Type="http://schemas.openxmlformats.org/officeDocument/2006/relationships/oleObject" Target="../embeddings/oleObject10.bin"/><Relationship Id="rId10" Type="http://schemas.openxmlformats.org/officeDocument/2006/relationships/image" Target="../media/image15.wmf"/><Relationship Id="rId4" Type="http://schemas.openxmlformats.org/officeDocument/2006/relationships/slideLayout" Target="../slideLayouts/slideLayout2.xml"/><Relationship Id="rId9" Type="http://schemas.openxmlformats.org/officeDocument/2006/relationships/oleObject" Target="../embeddings/oleObject7.bin"/><Relationship Id="rId14" Type="http://schemas.openxmlformats.org/officeDocument/2006/relationships/image" Target="../media/image17.wmf"/></Relationships>
</file>

<file path=ppt/slides/_rels/slide6.xml.rels><?xml version="1.0" encoding="UTF-8" standalone="yes"?>
<Relationships xmlns="http://schemas.openxmlformats.org/package/2006/relationships"><Relationship Id="rId8" Type="http://schemas.openxmlformats.org/officeDocument/2006/relationships/image" Target="../media/image20.wmf"/><Relationship Id="rId13" Type="http://schemas.openxmlformats.org/officeDocument/2006/relationships/oleObject" Target="../embeddings/oleObject15.bin"/><Relationship Id="rId18" Type="http://schemas.openxmlformats.org/officeDocument/2006/relationships/image" Target="../media/image25.wmf"/><Relationship Id="rId3" Type="http://schemas.openxmlformats.org/officeDocument/2006/relationships/audio" Target="../media/media6.m4a"/><Relationship Id="rId7" Type="http://schemas.openxmlformats.org/officeDocument/2006/relationships/oleObject" Target="../embeddings/oleObject12.bin"/><Relationship Id="rId12" Type="http://schemas.openxmlformats.org/officeDocument/2006/relationships/image" Target="../media/image22.wmf"/><Relationship Id="rId17" Type="http://schemas.openxmlformats.org/officeDocument/2006/relationships/oleObject" Target="../embeddings/oleObject17.bin"/><Relationship Id="rId2" Type="http://schemas.microsoft.com/office/2007/relationships/media" Target="../media/media6.m4a"/><Relationship Id="rId16" Type="http://schemas.openxmlformats.org/officeDocument/2006/relationships/image" Target="../media/image24.wmf"/><Relationship Id="rId1" Type="http://schemas.openxmlformats.org/officeDocument/2006/relationships/tags" Target="../tags/tag4.xml"/><Relationship Id="rId6" Type="http://schemas.openxmlformats.org/officeDocument/2006/relationships/image" Target="../media/image19.wmf"/><Relationship Id="rId11" Type="http://schemas.openxmlformats.org/officeDocument/2006/relationships/oleObject" Target="../embeddings/oleObject14.bin"/><Relationship Id="rId5" Type="http://schemas.openxmlformats.org/officeDocument/2006/relationships/oleObject" Target="../embeddings/oleObject11.bin"/><Relationship Id="rId15" Type="http://schemas.openxmlformats.org/officeDocument/2006/relationships/oleObject" Target="../embeddings/oleObject16.bin"/><Relationship Id="rId10" Type="http://schemas.openxmlformats.org/officeDocument/2006/relationships/image" Target="../media/image21.wmf"/><Relationship Id="rId19"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oleObject" Target="../embeddings/oleObject13.bin"/><Relationship Id="rId14" Type="http://schemas.openxmlformats.org/officeDocument/2006/relationships/image" Target="../media/image23.wmf"/></Relationships>
</file>

<file path=ppt/slides/_rels/slide7.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audio" Target="../media/media7.m4a"/><Relationship Id="rId7" Type="http://schemas.openxmlformats.org/officeDocument/2006/relationships/oleObject" Target="../embeddings/oleObject19.bin"/><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26.wmf"/><Relationship Id="rId11" Type="http://schemas.openxmlformats.org/officeDocument/2006/relationships/image" Target="../media/image8.png"/><Relationship Id="rId5" Type="http://schemas.openxmlformats.org/officeDocument/2006/relationships/oleObject" Target="../embeddings/oleObject18.bin"/><Relationship Id="rId10" Type="http://schemas.openxmlformats.org/officeDocument/2006/relationships/image" Target="../media/image28.wmf"/><Relationship Id="rId4" Type="http://schemas.openxmlformats.org/officeDocument/2006/relationships/slideLayout" Target="../slideLayouts/slideLayout2.xml"/><Relationship Id="rId9" Type="http://schemas.openxmlformats.org/officeDocument/2006/relationships/oleObject" Target="../embeddings/oleObject20.bin"/></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image" Target="../media/image2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Error analysis of Euler’s, </a:t>
            </a:r>
            <a:r>
              <a:rPr lang="en-US" dirty="0" err="1"/>
              <a:t>Heun’s</a:t>
            </a:r>
            <a:r>
              <a:rPr lang="en-US" dirty="0"/>
              <a:t> and</a:t>
            </a:r>
            <a:br>
              <a:rPr lang="en-US" dirty="0"/>
            </a:br>
            <a:r>
              <a:rPr lang="en-US" dirty="0"/>
              <a:t>the 4</a:t>
            </a:r>
            <a:r>
              <a:rPr lang="en-US" baseline="30000" dirty="0"/>
              <a:t>th</a:t>
            </a:r>
            <a:r>
              <a:rPr lang="en-US" dirty="0"/>
              <a:t>-order Runge-</a:t>
            </a:r>
            <a:r>
              <a:rPr lang="en-US" dirty="0" err="1"/>
              <a:t>Kutta</a:t>
            </a:r>
            <a:r>
              <a:rPr lang="en-US" dirty="0"/>
              <a:t> method</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6C53454B-0EC8-4C6B-956E-EFE3B8DE28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5264"/>
    </mc:Choice>
    <mc:Fallback xmlns="">
      <p:transition spd="slow" advTm="15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Is our approximation good enough?</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Thus, we have two approximations of </a:t>
            </a:r>
            <a:r>
              <a:rPr lang="en-US" i="1" dirty="0"/>
              <a:t>y</a:t>
            </a:r>
            <a:r>
              <a:rPr lang="en-US" dirty="0"/>
              <a:t>(</a:t>
            </a:r>
            <a:r>
              <a:rPr lang="en-US" i="1" dirty="0" err="1"/>
              <a:t>t</a:t>
            </a:r>
            <a:r>
              <a:rPr lang="en-US" i="1" baseline="-25000" dirty="0" err="1"/>
              <a:t>f</a:t>
            </a:r>
            <a:r>
              <a:rPr lang="en-US" dirty="0"/>
              <a:t>):</a:t>
            </a:r>
          </a:p>
          <a:p>
            <a:endParaRPr lang="en-US" sz="2400" dirty="0"/>
          </a:p>
          <a:p>
            <a:endParaRPr lang="en-US" sz="2400" dirty="0"/>
          </a:p>
          <a:p>
            <a:endParaRPr lang="en-US" sz="2400" dirty="0"/>
          </a:p>
          <a:p>
            <a:endParaRPr lang="en-US" sz="2400" dirty="0"/>
          </a:p>
          <a:p>
            <a:pPr lvl="1"/>
            <a:r>
              <a:rPr lang="en-US" sz="2300" dirty="0"/>
              <a:t>Thus, we have</a:t>
            </a:r>
          </a:p>
          <a:p>
            <a:pPr lvl="1"/>
            <a:endParaRPr lang="en-US" sz="2300" dirty="0"/>
          </a:p>
          <a:p>
            <a:pPr lvl="1"/>
            <a:endParaRPr lang="en-US" sz="2300" dirty="0"/>
          </a:p>
          <a:p>
            <a:pPr lvl="1"/>
            <a:r>
              <a:rPr lang="en-US" sz="2300" dirty="0"/>
              <a:t>Therefore, the error of </a:t>
            </a:r>
            <a:r>
              <a:rPr lang="en-US" sz="2300" i="1" dirty="0"/>
              <a:t>z</a:t>
            </a:r>
            <a:r>
              <a:rPr lang="en-US" sz="2300" baseline="-25000" dirty="0"/>
              <a:t>2</a:t>
            </a:r>
            <a:r>
              <a:rPr lang="en-US" sz="2300" i="1" baseline="-25000" dirty="0"/>
              <a:t>n</a:t>
            </a:r>
            <a:r>
              <a:rPr lang="en-US" sz="2300" i="1" dirty="0"/>
              <a:t> </a:t>
            </a:r>
            <a:r>
              <a:rPr lang="en-US" sz="2300" dirty="0"/>
              <a:t>is approximately </a:t>
            </a:r>
            <a:endParaRPr lang="en-US" sz="2300" i="1" dirty="0"/>
          </a:p>
          <a:p>
            <a:pPr marL="0" indent="0">
              <a:buNone/>
            </a:pPr>
            <a:endParaRPr lang="en-US" sz="2400"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Euler's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9" name="Object 8">
            <a:extLst>
              <a:ext uri="{FF2B5EF4-FFF2-40B4-BE49-F238E27FC236}">
                <a16:creationId xmlns:a16="http://schemas.microsoft.com/office/drawing/2014/main" id="{53150C2E-6314-4E5F-A42B-A99EFA0CF685}"/>
              </a:ext>
            </a:extLst>
          </p:cNvPr>
          <p:cNvGraphicFramePr>
            <a:graphicFrameLocks noChangeAspect="1"/>
          </p:cNvGraphicFramePr>
          <p:nvPr>
            <p:extLst>
              <p:ext uri="{D42A27DB-BD31-4B8C-83A1-F6EECF244321}">
                <p14:modId xmlns:p14="http://schemas.microsoft.com/office/powerpoint/2010/main" val="511498245"/>
              </p:ext>
            </p:extLst>
          </p:nvPr>
        </p:nvGraphicFramePr>
        <p:xfrm>
          <a:off x="3682205" y="2078579"/>
          <a:ext cx="1779588" cy="495300"/>
        </p:xfrm>
        <a:graphic>
          <a:graphicData uri="http://schemas.openxmlformats.org/presentationml/2006/ole">
            <mc:AlternateContent xmlns:mc="http://schemas.openxmlformats.org/markup-compatibility/2006">
              <mc:Choice xmlns:v="urn:schemas-microsoft-com:vml" Requires="v">
                <p:oleObj name="Equation" r:id="rId5" imgW="1002960" imgH="279360" progId="Equation.DSMT4">
                  <p:embed/>
                </p:oleObj>
              </mc:Choice>
              <mc:Fallback>
                <p:oleObj name="Equation" r:id="rId5" imgW="1002960" imgH="279360" progId="Equation.DSMT4">
                  <p:embed/>
                  <p:pic>
                    <p:nvPicPr>
                      <p:cNvPr id="15" name="Object 14">
                        <a:extLst>
                          <a:ext uri="{FF2B5EF4-FFF2-40B4-BE49-F238E27FC236}">
                            <a16:creationId xmlns:a16="http://schemas.microsoft.com/office/drawing/2014/main" id="{E1CBA69B-7751-4BE5-BA43-99E06274764F}"/>
                          </a:ext>
                        </a:extLst>
                      </p:cNvPr>
                      <p:cNvPicPr/>
                      <p:nvPr/>
                    </p:nvPicPr>
                    <p:blipFill>
                      <a:blip r:embed="rId6"/>
                      <a:stretch>
                        <a:fillRect/>
                      </a:stretch>
                    </p:blipFill>
                    <p:spPr>
                      <a:xfrm>
                        <a:off x="3682205" y="2078579"/>
                        <a:ext cx="1779588" cy="4953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91B4C3F5-D4F8-4CBE-9BFD-DE7EFC107CE7}"/>
              </a:ext>
            </a:extLst>
          </p:cNvPr>
          <p:cNvGraphicFramePr>
            <a:graphicFrameLocks noChangeAspect="1"/>
          </p:cNvGraphicFramePr>
          <p:nvPr>
            <p:extLst>
              <p:ext uri="{D42A27DB-BD31-4B8C-83A1-F6EECF244321}">
                <p14:modId xmlns:p14="http://schemas.microsoft.com/office/powerpoint/2010/main" val="4075062053"/>
              </p:ext>
            </p:extLst>
          </p:nvPr>
        </p:nvGraphicFramePr>
        <p:xfrm>
          <a:off x="3677539" y="2509838"/>
          <a:ext cx="1938337" cy="698500"/>
        </p:xfrm>
        <a:graphic>
          <a:graphicData uri="http://schemas.openxmlformats.org/presentationml/2006/ole">
            <mc:AlternateContent xmlns:mc="http://schemas.openxmlformats.org/markup-compatibility/2006">
              <mc:Choice xmlns:v="urn:schemas-microsoft-com:vml" Requires="v">
                <p:oleObj name="Equation" r:id="rId7" imgW="1091880" imgH="393480" progId="Equation.DSMT4">
                  <p:embed/>
                </p:oleObj>
              </mc:Choice>
              <mc:Fallback>
                <p:oleObj name="Equation" r:id="rId7" imgW="1091880" imgH="393480" progId="Equation.DSMT4">
                  <p:embed/>
                  <p:pic>
                    <p:nvPicPr>
                      <p:cNvPr id="9" name="Object 8">
                        <a:extLst>
                          <a:ext uri="{FF2B5EF4-FFF2-40B4-BE49-F238E27FC236}">
                            <a16:creationId xmlns:a16="http://schemas.microsoft.com/office/drawing/2014/main" id="{53150C2E-6314-4E5F-A42B-A99EFA0CF685}"/>
                          </a:ext>
                        </a:extLst>
                      </p:cNvPr>
                      <p:cNvPicPr/>
                      <p:nvPr/>
                    </p:nvPicPr>
                    <p:blipFill>
                      <a:blip r:embed="rId8"/>
                      <a:stretch>
                        <a:fillRect/>
                      </a:stretch>
                    </p:blipFill>
                    <p:spPr>
                      <a:xfrm>
                        <a:off x="3677539" y="2509838"/>
                        <a:ext cx="1938337" cy="6985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CA0DB5FF-13E6-4A1F-8E60-6ACA9E5A8035}"/>
              </a:ext>
            </a:extLst>
          </p:cNvPr>
          <p:cNvGraphicFramePr>
            <a:graphicFrameLocks noChangeAspect="1"/>
          </p:cNvGraphicFramePr>
          <p:nvPr>
            <p:extLst>
              <p:ext uri="{D42A27DB-BD31-4B8C-83A1-F6EECF244321}">
                <p14:modId xmlns:p14="http://schemas.microsoft.com/office/powerpoint/2010/main" val="38248806"/>
              </p:ext>
            </p:extLst>
          </p:nvPr>
        </p:nvGraphicFramePr>
        <p:xfrm>
          <a:off x="3160713" y="3033713"/>
          <a:ext cx="2974975" cy="766762"/>
        </p:xfrm>
        <a:graphic>
          <a:graphicData uri="http://schemas.openxmlformats.org/presentationml/2006/ole">
            <mc:AlternateContent xmlns:mc="http://schemas.openxmlformats.org/markup-compatibility/2006">
              <mc:Choice xmlns:v="urn:schemas-microsoft-com:vml" Requires="v">
                <p:oleObj name="Equation" r:id="rId9" imgW="1676160" imgH="431640" progId="Equation.DSMT4">
                  <p:embed/>
                </p:oleObj>
              </mc:Choice>
              <mc:Fallback>
                <p:oleObj name="Equation" r:id="rId9" imgW="1676160" imgH="431640" progId="Equation.DSMT4">
                  <p:embed/>
                  <p:pic>
                    <p:nvPicPr>
                      <p:cNvPr id="14" name="Object 13">
                        <a:extLst>
                          <a:ext uri="{FF2B5EF4-FFF2-40B4-BE49-F238E27FC236}">
                            <a16:creationId xmlns:a16="http://schemas.microsoft.com/office/drawing/2014/main" id="{91B4C3F5-D4F8-4CBE-9BFD-DE7EFC107CE7}"/>
                          </a:ext>
                        </a:extLst>
                      </p:cNvPr>
                      <p:cNvPicPr/>
                      <p:nvPr/>
                    </p:nvPicPr>
                    <p:blipFill>
                      <a:blip r:embed="rId10"/>
                      <a:stretch>
                        <a:fillRect/>
                      </a:stretch>
                    </p:blipFill>
                    <p:spPr>
                      <a:xfrm>
                        <a:off x="3160713" y="3033713"/>
                        <a:ext cx="2974975" cy="766762"/>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2F0FAC9C-75F4-4215-965B-14B979B09DDA}"/>
              </a:ext>
            </a:extLst>
          </p:cNvPr>
          <p:cNvGraphicFramePr>
            <a:graphicFrameLocks noChangeAspect="1"/>
          </p:cNvGraphicFramePr>
          <p:nvPr>
            <p:extLst>
              <p:ext uri="{D42A27DB-BD31-4B8C-83A1-F6EECF244321}">
                <p14:modId xmlns:p14="http://schemas.microsoft.com/office/powerpoint/2010/main" val="208390600"/>
              </p:ext>
            </p:extLst>
          </p:nvPr>
        </p:nvGraphicFramePr>
        <p:xfrm>
          <a:off x="3783013" y="4230688"/>
          <a:ext cx="1577975" cy="698500"/>
        </p:xfrm>
        <a:graphic>
          <a:graphicData uri="http://schemas.openxmlformats.org/presentationml/2006/ole">
            <mc:AlternateContent xmlns:mc="http://schemas.openxmlformats.org/markup-compatibility/2006">
              <mc:Choice xmlns:v="urn:schemas-microsoft-com:vml" Requires="v">
                <p:oleObj name="Equation" r:id="rId11" imgW="888840" imgH="393480" progId="Equation.DSMT4">
                  <p:embed/>
                </p:oleObj>
              </mc:Choice>
              <mc:Fallback>
                <p:oleObj name="Equation" r:id="rId11" imgW="888840" imgH="393480" progId="Equation.DSMT4">
                  <p:embed/>
                  <p:pic>
                    <p:nvPicPr>
                      <p:cNvPr id="15" name="Object 14">
                        <a:extLst>
                          <a:ext uri="{FF2B5EF4-FFF2-40B4-BE49-F238E27FC236}">
                            <a16:creationId xmlns:a16="http://schemas.microsoft.com/office/drawing/2014/main" id="{CA0DB5FF-13E6-4A1F-8E60-6ACA9E5A8035}"/>
                          </a:ext>
                        </a:extLst>
                      </p:cNvPr>
                      <p:cNvPicPr/>
                      <p:nvPr/>
                    </p:nvPicPr>
                    <p:blipFill>
                      <a:blip r:embed="rId12"/>
                      <a:stretch>
                        <a:fillRect/>
                      </a:stretch>
                    </p:blipFill>
                    <p:spPr>
                      <a:xfrm>
                        <a:off x="3783013" y="4230688"/>
                        <a:ext cx="1577975" cy="69850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3C80E3F8-F377-45A9-AEAD-1719FA74772D}"/>
              </a:ext>
            </a:extLst>
          </p:cNvPr>
          <p:cNvGraphicFramePr>
            <a:graphicFrameLocks noChangeAspect="1"/>
          </p:cNvGraphicFramePr>
          <p:nvPr>
            <p:extLst>
              <p:ext uri="{D42A27DB-BD31-4B8C-83A1-F6EECF244321}">
                <p14:modId xmlns:p14="http://schemas.microsoft.com/office/powerpoint/2010/main" val="2856507590"/>
              </p:ext>
            </p:extLst>
          </p:nvPr>
        </p:nvGraphicFramePr>
        <p:xfrm>
          <a:off x="3485451" y="5495926"/>
          <a:ext cx="2322512" cy="496887"/>
        </p:xfrm>
        <a:graphic>
          <a:graphicData uri="http://schemas.openxmlformats.org/presentationml/2006/ole">
            <mc:AlternateContent xmlns:mc="http://schemas.openxmlformats.org/markup-compatibility/2006">
              <mc:Choice xmlns:v="urn:schemas-microsoft-com:vml" Requires="v">
                <p:oleObj name="Equation" r:id="rId13" imgW="1307880" imgH="279360" progId="Equation.DSMT4">
                  <p:embed/>
                </p:oleObj>
              </mc:Choice>
              <mc:Fallback>
                <p:oleObj name="Equation" r:id="rId13" imgW="1307880" imgH="279360" progId="Equation.DSMT4">
                  <p:embed/>
                  <p:pic>
                    <p:nvPicPr>
                      <p:cNvPr id="14" name="Object 13">
                        <a:extLst>
                          <a:ext uri="{FF2B5EF4-FFF2-40B4-BE49-F238E27FC236}">
                            <a16:creationId xmlns:a16="http://schemas.microsoft.com/office/drawing/2014/main" id="{91B4C3F5-D4F8-4CBE-9BFD-DE7EFC107CE7}"/>
                          </a:ext>
                        </a:extLst>
                      </p:cNvPr>
                      <p:cNvPicPr/>
                      <p:nvPr/>
                    </p:nvPicPr>
                    <p:blipFill>
                      <a:blip r:embed="rId14"/>
                      <a:stretch>
                        <a:fillRect/>
                      </a:stretch>
                    </p:blipFill>
                    <p:spPr>
                      <a:xfrm>
                        <a:off x="3485451" y="5495926"/>
                        <a:ext cx="2322512" cy="496887"/>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BE97BBF1-94CE-46B5-8506-7A4341461BC2}"/>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90596590"/>
      </p:ext>
    </p:extLst>
  </p:cSld>
  <p:clrMapOvr>
    <a:masterClrMapping/>
  </p:clrMapOvr>
  <mc:AlternateContent xmlns:mc="http://schemas.openxmlformats.org/markup-compatibility/2006" xmlns:p14="http://schemas.microsoft.com/office/powerpoint/2010/main">
    <mc:Choice Requires="p14">
      <p:transition spd="slow" p14:dur="2000" advTm="107672"/>
    </mc:Choice>
    <mc:Fallback xmlns="">
      <p:transition spd="slow" advTm="107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Is our approximation good enough?</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Thus, by subtracting the worse approximation from the better approximation, we have an approximation of the error of </a:t>
            </a:r>
            <a:r>
              <a:rPr lang="en-US" i="1" dirty="0">
                <a:latin typeface="Times New Roman" panose="02020603050405020304" pitchFamily="18" charset="0"/>
              </a:rPr>
              <a:t>z</a:t>
            </a:r>
            <a:r>
              <a:rPr lang="en-US" baseline="-25000" dirty="0">
                <a:latin typeface="Times New Roman" panose="02020603050405020304" pitchFamily="18" charset="0"/>
              </a:rPr>
              <a:t>2</a:t>
            </a:r>
            <a:r>
              <a:rPr lang="en-US" i="1" baseline="-25000" dirty="0">
                <a:latin typeface="Times New Roman" panose="02020603050405020304" pitchFamily="18" charset="0"/>
              </a:rPr>
              <a:t>n</a:t>
            </a:r>
            <a:endParaRPr lang="en-US" dirty="0">
              <a:latin typeface="Times New Roman" panose="02020603050405020304" pitchFamily="18" charset="0"/>
            </a:endParaRPr>
          </a:p>
          <a:p>
            <a:endParaRPr lang="en-US" sz="2400" dirty="0"/>
          </a:p>
          <a:p>
            <a:endParaRPr lang="en-US" sz="2400" dirty="0"/>
          </a:p>
          <a:p>
            <a:pPr lvl="1"/>
            <a:r>
              <a:rPr lang="en-US" sz="2300" dirty="0"/>
              <a:t>Not only that, but we can do one better:</a:t>
            </a:r>
          </a:p>
          <a:p>
            <a:endParaRPr lang="en-US" sz="2400" dirty="0"/>
          </a:p>
          <a:p>
            <a:pPr lvl="1"/>
            <a:r>
              <a:rPr lang="en-US" sz="2300" dirty="0"/>
              <a:t>Thus, having calculated </a:t>
            </a:r>
            <a:r>
              <a:rPr lang="en-US" sz="2300" i="1" dirty="0" err="1">
                <a:latin typeface="Times New Roman" panose="02020603050405020304" pitchFamily="18" charset="0"/>
              </a:rPr>
              <a:t>y</a:t>
            </a:r>
            <a:r>
              <a:rPr lang="en-US" sz="2300" i="1" baseline="-25000" dirty="0" err="1">
                <a:latin typeface="Times New Roman" panose="02020603050405020304" pitchFamily="18" charset="0"/>
              </a:rPr>
              <a:t>n</a:t>
            </a:r>
            <a:r>
              <a:rPr lang="en-US" sz="2300" dirty="0"/>
              <a:t> and </a:t>
            </a:r>
            <a:r>
              <a:rPr lang="en-US" sz="2300" i="1" dirty="0">
                <a:latin typeface="Times New Roman" panose="02020603050405020304" pitchFamily="18" charset="0"/>
              </a:rPr>
              <a:t>z</a:t>
            </a:r>
            <a:r>
              <a:rPr lang="en-US" sz="2300" baseline="-25000" dirty="0">
                <a:latin typeface="Times New Roman" panose="02020603050405020304" pitchFamily="18" charset="0"/>
              </a:rPr>
              <a:t>2</a:t>
            </a:r>
            <a:r>
              <a:rPr lang="en-US" sz="2300" i="1" baseline="-25000" dirty="0">
                <a:latin typeface="Times New Roman" panose="02020603050405020304" pitchFamily="18" charset="0"/>
              </a:rPr>
              <a:t>n</a:t>
            </a:r>
            <a:r>
              <a:rPr lang="en-US" sz="2300" dirty="0"/>
              <a:t>,</a:t>
            </a:r>
            <a:br>
              <a:rPr lang="en-US" sz="2300" dirty="0"/>
            </a:br>
            <a:r>
              <a:rPr lang="en-US" sz="2300" dirty="0"/>
              <a:t>		we can find an even better approximation of </a:t>
            </a:r>
            <a:r>
              <a:rPr lang="en-US" sz="2300" i="1" dirty="0">
                <a:latin typeface="Times New Roman" panose="02020603050405020304" pitchFamily="18" charset="0"/>
              </a:rPr>
              <a:t>y</a:t>
            </a:r>
            <a:r>
              <a:rPr lang="en-US" sz="2300" dirty="0">
                <a:latin typeface="Times New Roman" panose="02020603050405020304" pitchFamily="18" charset="0"/>
              </a:rPr>
              <a:t>(</a:t>
            </a:r>
            <a:r>
              <a:rPr lang="en-US" sz="2300" i="1" dirty="0" err="1">
                <a:latin typeface="Times New Roman" panose="02020603050405020304" pitchFamily="18" charset="0"/>
              </a:rPr>
              <a:t>t</a:t>
            </a:r>
            <a:r>
              <a:rPr lang="en-US" sz="2300" i="1" baseline="-25000" dirty="0" err="1">
                <a:latin typeface="Times New Roman" panose="02020603050405020304" pitchFamily="18" charset="0"/>
              </a:rPr>
              <a:t>f</a:t>
            </a:r>
            <a:r>
              <a:rPr lang="en-US" sz="2300" dirty="0">
                <a:latin typeface="Times New Roman" panose="02020603050405020304" pitchFamily="18" charset="0"/>
              </a:rPr>
              <a:t>)</a:t>
            </a:r>
          </a:p>
          <a:p>
            <a:pPr lvl="1"/>
            <a:r>
              <a:rPr lang="en-US" sz="2300" dirty="0"/>
              <a:t>This weighted average is an </a:t>
            </a:r>
            <a:r>
              <a:rPr lang="en-US" sz="2300" dirty="0">
                <a:latin typeface="Times New Roman" panose="02020603050405020304" pitchFamily="18" charset="0"/>
              </a:rPr>
              <a:t>O(</a:t>
            </a:r>
            <a:r>
              <a:rPr lang="en-US" sz="2300" i="1" dirty="0">
                <a:latin typeface="Times New Roman" panose="02020603050405020304" pitchFamily="18" charset="0"/>
              </a:rPr>
              <a:t>h</a:t>
            </a:r>
            <a:r>
              <a:rPr lang="en-US" sz="2300" baseline="30000" dirty="0">
                <a:latin typeface="Times New Roman" panose="02020603050405020304" pitchFamily="18" charset="0"/>
              </a:rPr>
              <a:t>2</a:t>
            </a:r>
            <a:r>
              <a:rPr lang="en-US" sz="2300" dirty="0">
                <a:latin typeface="Times New Roman" panose="02020603050405020304" pitchFamily="18" charset="0"/>
              </a:rPr>
              <a:t>)</a:t>
            </a:r>
            <a:r>
              <a:rPr lang="en-US" sz="2300" dirty="0"/>
              <a:t> approximation!</a:t>
            </a:r>
            <a:endParaRPr lang="en-US" sz="2300"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Euler's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17" name="Object 16">
            <a:extLst>
              <a:ext uri="{FF2B5EF4-FFF2-40B4-BE49-F238E27FC236}">
                <a16:creationId xmlns:a16="http://schemas.microsoft.com/office/drawing/2014/main" id="{3C80E3F8-F377-45A9-AEAD-1719FA74772D}"/>
              </a:ext>
            </a:extLst>
          </p:cNvPr>
          <p:cNvGraphicFramePr>
            <a:graphicFrameLocks noChangeAspect="1"/>
          </p:cNvGraphicFramePr>
          <p:nvPr>
            <p:extLst>
              <p:ext uri="{D42A27DB-BD31-4B8C-83A1-F6EECF244321}">
                <p14:modId xmlns:p14="http://schemas.microsoft.com/office/powerpoint/2010/main" val="4192285723"/>
              </p:ext>
            </p:extLst>
          </p:nvPr>
        </p:nvGraphicFramePr>
        <p:xfrm>
          <a:off x="3410744" y="2383610"/>
          <a:ext cx="2322512" cy="496887"/>
        </p:xfrm>
        <a:graphic>
          <a:graphicData uri="http://schemas.openxmlformats.org/presentationml/2006/ole">
            <mc:AlternateContent xmlns:mc="http://schemas.openxmlformats.org/markup-compatibility/2006">
              <mc:Choice xmlns:v="urn:schemas-microsoft-com:vml" Requires="v">
                <p:oleObj name="Equation" r:id="rId5" imgW="1307880" imgH="279360" progId="Equation.DSMT4">
                  <p:embed/>
                </p:oleObj>
              </mc:Choice>
              <mc:Fallback>
                <p:oleObj name="Equation" r:id="rId5" imgW="1307880" imgH="279360" progId="Equation.DSMT4">
                  <p:embed/>
                  <p:pic>
                    <p:nvPicPr>
                      <p:cNvPr id="17" name="Object 16">
                        <a:extLst>
                          <a:ext uri="{FF2B5EF4-FFF2-40B4-BE49-F238E27FC236}">
                            <a16:creationId xmlns:a16="http://schemas.microsoft.com/office/drawing/2014/main" id="{3C80E3F8-F377-45A9-AEAD-1719FA74772D}"/>
                          </a:ext>
                        </a:extLst>
                      </p:cNvPr>
                      <p:cNvPicPr/>
                      <p:nvPr/>
                    </p:nvPicPr>
                    <p:blipFill>
                      <a:blip r:embed="rId6"/>
                      <a:stretch>
                        <a:fillRect/>
                      </a:stretch>
                    </p:blipFill>
                    <p:spPr>
                      <a:xfrm>
                        <a:off x="3410744" y="2383610"/>
                        <a:ext cx="2322512" cy="49688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12E5A0B2-A3C8-435D-A823-491C66017A5A}"/>
              </a:ext>
            </a:extLst>
          </p:cNvPr>
          <p:cNvGraphicFramePr>
            <a:graphicFrameLocks noChangeAspect="1"/>
          </p:cNvGraphicFramePr>
          <p:nvPr>
            <p:extLst>
              <p:ext uri="{D42A27DB-BD31-4B8C-83A1-F6EECF244321}">
                <p14:modId xmlns:p14="http://schemas.microsoft.com/office/powerpoint/2010/main" val="1786784255"/>
              </p:ext>
            </p:extLst>
          </p:nvPr>
        </p:nvGraphicFramePr>
        <p:xfrm>
          <a:off x="3625850" y="3663907"/>
          <a:ext cx="1892300" cy="496887"/>
        </p:xfrm>
        <a:graphic>
          <a:graphicData uri="http://schemas.openxmlformats.org/presentationml/2006/ole">
            <mc:AlternateContent xmlns:mc="http://schemas.openxmlformats.org/markup-compatibility/2006">
              <mc:Choice xmlns:v="urn:schemas-microsoft-com:vml" Requires="v">
                <p:oleObj name="Equation" r:id="rId7" imgW="1066680" imgH="279360" progId="Equation.DSMT4">
                  <p:embed/>
                </p:oleObj>
              </mc:Choice>
              <mc:Fallback>
                <p:oleObj name="Equation" r:id="rId7" imgW="1066680" imgH="279360" progId="Equation.DSMT4">
                  <p:embed/>
                  <p:pic>
                    <p:nvPicPr>
                      <p:cNvPr id="17" name="Object 16">
                        <a:extLst>
                          <a:ext uri="{FF2B5EF4-FFF2-40B4-BE49-F238E27FC236}">
                            <a16:creationId xmlns:a16="http://schemas.microsoft.com/office/drawing/2014/main" id="{3C80E3F8-F377-45A9-AEAD-1719FA74772D}"/>
                          </a:ext>
                        </a:extLst>
                      </p:cNvPr>
                      <p:cNvPicPr/>
                      <p:nvPr/>
                    </p:nvPicPr>
                    <p:blipFill>
                      <a:blip r:embed="rId8"/>
                      <a:stretch>
                        <a:fillRect/>
                      </a:stretch>
                    </p:blipFill>
                    <p:spPr>
                      <a:xfrm>
                        <a:off x="3625850" y="3663907"/>
                        <a:ext cx="1892300" cy="496887"/>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BA0275ED-2452-4600-9BB8-7D6529B8F86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58809034"/>
      </p:ext>
    </p:extLst>
  </p:cSld>
  <p:clrMapOvr>
    <a:masterClrMapping/>
  </p:clrMapOvr>
  <mc:AlternateContent xmlns:mc="http://schemas.openxmlformats.org/markup-compatibility/2006" xmlns:p14="http://schemas.microsoft.com/office/powerpoint/2010/main">
    <mc:Choice Requires="p14">
      <p:transition spd="slow" p14:dur="2000" advTm="89028"/>
    </mc:Choice>
    <mc:Fallback xmlns="">
      <p:transition spd="slow" advTm="89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Is our approximation good enough?</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Consequently, given our two approximations</a:t>
            </a:r>
          </a:p>
          <a:p>
            <a:pPr lvl="1"/>
            <a:r>
              <a:rPr lang="en-US" dirty="0">
                <a:solidFill>
                  <a:prstClr val="white"/>
                </a:solidFill>
              </a:rPr>
              <a:t>The difference between the last two is an approximation of the error of the last </a:t>
            </a:r>
            <a:r>
              <a:rPr lang="en-US" i="1" dirty="0">
                <a:solidFill>
                  <a:prstClr val="white"/>
                </a:solidFill>
                <a:latin typeface="Times New Roman" panose="02020603050405020304" pitchFamily="18" charset="0"/>
              </a:rPr>
              <a:t>z</a:t>
            </a:r>
            <a:r>
              <a:rPr lang="en-US" baseline="-25000" dirty="0">
                <a:solidFill>
                  <a:prstClr val="white"/>
                </a:solidFill>
                <a:latin typeface="Times New Roman" panose="02020603050405020304" pitchFamily="18" charset="0"/>
              </a:rPr>
              <a:t>2</a:t>
            </a:r>
            <a:r>
              <a:rPr lang="en-US" i="1" baseline="-25000" dirty="0">
                <a:solidFill>
                  <a:prstClr val="white"/>
                </a:solidFill>
                <a:latin typeface="Times New Roman" panose="02020603050405020304" pitchFamily="18" charset="0"/>
              </a:rPr>
              <a:t>n</a:t>
            </a:r>
            <a:endParaRPr lang="en-US" dirty="0">
              <a:solidFill>
                <a:prstClr val="white"/>
              </a:solidFill>
              <a:latin typeface="Times New Roman" panose="02020603050405020304" pitchFamily="18" charset="0"/>
            </a:endParaRPr>
          </a:p>
          <a:p>
            <a:pPr lvl="1"/>
            <a:r>
              <a:rPr lang="en-US" dirty="0">
                <a:solidFill>
                  <a:prstClr val="white"/>
                </a:solidFill>
              </a:rPr>
              <a:t>Also, for each </a:t>
            </a:r>
            <a:r>
              <a:rPr lang="en-US" i="1" dirty="0" err="1">
                <a:solidFill>
                  <a:prstClr val="white"/>
                </a:solidFill>
                <a:latin typeface="Times New Roman" panose="02020603050405020304" pitchFamily="18" charset="0"/>
              </a:rPr>
              <a:t>y</a:t>
            </a:r>
            <a:r>
              <a:rPr lang="en-US" i="1" baseline="-25000" dirty="0" err="1">
                <a:solidFill>
                  <a:prstClr val="white"/>
                </a:solidFill>
                <a:latin typeface="Times New Roman" panose="02020603050405020304" pitchFamily="18" charset="0"/>
              </a:rPr>
              <a:t>k</a:t>
            </a:r>
            <a:r>
              <a:rPr lang="en-US" dirty="0">
                <a:solidFill>
                  <a:prstClr val="white"/>
                </a:solidFill>
              </a:rPr>
              <a:t> we have that </a:t>
            </a:r>
            <a:r>
              <a:rPr lang="en-US" i="1" dirty="0">
                <a:solidFill>
                  <a:prstClr val="white"/>
                </a:solidFill>
                <a:latin typeface="Times New Roman" panose="02020603050405020304" pitchFamily="18" charset="0"/>
              </a:rPr>
              <a:t>y</a:t>
            </a:r>
            <a:r>
              <a:rPr lang="en-US" dirty="0">
                <a:solidFill>
                  <a:prstClr val="white"/>
                </a:solidFill>
                <a:latin typeface="Times New Roman" panose="02020603050405020304" pitchFamily="18" charset="0"/>
              </a:rPr>
              <a:t>(</a:t>
            </a:r>
            <a:r>
              <a:rPr lang="en-US" i="1" dirty="0" err="1">
                <a:solidFill>
                  <a:prstClr val="white"/>
                </a:solidFill>
                <a:latin typeface="Times New Roman" panose="02020603050405020304" pitchFamily="18" charset="0"/>
              </a:rPr>
              <a:t>t</a:t>
            </a:r>
            <a:r>
              <a:rPr lang="en-US" i="1" baseline="-25000" dirty="0" err="1">
                <a:solidFill>
                  <a:prstClr val="white"/>
                </a:solidFill>
                <a:latin typeface="Times New Roman" panose="02020603050405020304" pitchFamily="18" charset="0"/>
              </a:rPr>
              <a:t>k</a:t>
            </a:r>
            <a:r>
              <a:rPr lang="en-US" dirty="0">
                <a:solidFill>
                  <a:prstClr val="white"/>
                </a:solidFill>
                <a:latin typeface="Times New Roman" panose="02020603050405020304" pitchFamily="18" charset="0"/>
              </a:rPr>
              <a:t>)</a:t>
            </a:r>
            <a:r>
              <a:rPr lang="en-US" dirty="0">
                <a:solidFill>
                  <a:prstClr val="white"/>
                </a:solidFill>
              </a:rPr>
              <a:t>, </a:t>
            </a:r>
            <a:r>
              <a:rPr lang="en-US" dirty="0">
                <a:solidFill>
                  <a:prstClr val="white"/>
                </a:solidFill>
                <a:latin typeface="Times New Roman" panose="02020603050405020304" pitchFamily="18" charset="0"/>
              </a:rPr>
              <a:t>2</a:t>
            </a:r>
            <a:r>
              <a:rPr lang="en-US" i="1" dirty="0">
                <a:solidFill>
                  <a:prstClr val="white"/>
                </a:solidFill>
                <a:latin typeface="Times New Roman" panose="02020603050405020304" pitchFamily="18" charset="0"/>
              </a:rPr>
              <a:t>z</a:t>
            </a:r>
            <a:r>
              <a:rPr lang="en-US" baseline="-25000" dirty="0">
                <a:solidFill>
                  <a:prstClr val="white"/>
                </a:solidFill>
                <a:latin typeface="Times New Roman" panose="02020603050405020304" pitchFamily="18" charset="0"/>
              </a:rPr>
              <a:t>2</a:t>
            </a:r>
            <a:r>
              <a:rPr lang="en-US" i="1" baseline="-25000" dirty="0">
                <a:solidFill>
                  <a:prstClr val="white"/>
                </a:solidFill>
                <a:latin typeface="Times New Roman" panose="02020603050405020304" pitchFamily="18" charset="0"/>
              </a:rPr>
              <a:t>k</a:t>
            </a:r>
            <a:r>
              <a:rPr lang="en-US" dirty="0">
                <a:solidFill>
                  <a:prstClr val="white"/>
                </a:solidFill>
                <a:latin typeface="Times New Roman" panose="02020603050405020304" pitchFamily="18" charset="0"/>
              </a:rPr>
              <a:t> – </a:t>
            </a:r>
            <a:r>
              <a:rPr lang="en-US" i="1" dirty="0" err="1">
                <a:solidFill>
                  <a:prstClr val="white"/>
                </a:solidFill>
                <a:latin typeface="Times New Roman" panose="02020603050405020304" pitchFamily="18" charset="0"/>
              </a:rPr>
              <a:t>y</a:t>
            </a:r>
            <a:r>
              <a:rPr lang="en-US" i="1" baseline="-25000" dirty="0" err="1">
                <a:solidFill>
                  <a:prstClr val="white"/>
                </a:solidFill>
                <a:latin typeface="Times New Roman" panose="02020603050405020304" pitchFamily="18" charset="0"/>
              </a:rPr>
              <a:t>k</a:t>
            </a:r>
            <a:r>
              <a:rPr lang="en-US" i="1" dirty="0">
                <a:solidFill>
                  <a:prstClr val="white"/>
                </a:solidFill>
              </a:rPr>
              <a:t> </a:t>
            </a:r>
            <a:r>
              <a:rPr lang="en-US" dirty="0">
                <a:solidFill>
                  <a:prstClr val="white"/>
                </a:solidFill>
              </a:rPr>
              <a:t>is a better approximation of </a:t>
            </a:r>
            <a:r>
              <a:rPr lang="en-US" i="1" dirty="0">
                <a:solidFill>
                  <a:prstClr val="white"/>
                </a:solidFill>
                <a:latin typeface="Times New Roman" panose="02020603050405020304" pitchFamily="18" charset="0"/>
              </a:rPr>
              <a:t>y</a:t>
            </a:r>
            <a:r>
              <a:rPr lang="en-US" dirty="0">
                <a:solidFill>
                  <a:prstClr val="white"/>
                </a:solidFill>
                <a:latin typeface="Times New Roman" panose="02020603050405020304" pitchFamily="18" charset="0"/>
              </a:rPr>
              <a:t>(</a:t>
            </a:r>
            <a:r>
              <a:rPr lang="en-US" i="1" dirty="0" err="1">
                <a:solidFill>
                  <a:prstClr val="white"/>
                </a:solidFill>
                <a:latin typeface="Times New Roman" panose="02020603050405020304" pitchFamily="18" charset="0"/>
              </a:rPr>
              <a:t>t</a:t>
            </a:r>
            <a:r>
              <a:rPr lang="en-US" i="1" baseline="-25000" dirty="0" err="1">
                <a:solidFill>
                  <a:prstClr val="white"/>
                </a:solidFill>
                <a:latin typeface="Times New Roman" panose="02020603050405020304" pitchFamily="18" charset="0"/>
              </a:rPr>
              <a:t>k</a:t>
            </a:r>
            <a:r>
              <a:rPr lang="en-US" dirty="0">
                <a:solidFill>
                  <a:prstClr val="white"/>
                </a:solidFill>
                <a:latin typeface="Times New Roman" panose="02020603050405020304" pitchFamily="18" charset="0"/>
              </a:rPr>
              <a:t>)</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Euler's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12</a:t>
            </a:fld>
            <a:endParaRPr lang="en-CA"/>
          </a:p>
        </p:txBody>
      </p:sp>
      <p:grpSp>
        <p:nvGrpSpPr>
          <p:cNvPr id="9" name="Group 8">
            <a:extLst>
              <a:ext uri="{FF2B5EF4-FFF2-40B4-BE49-F238E27FC236}">
                <a16:creationId xmlns:a16="http://schemas.microsoft.com/office/drawing/2014/main" id="{963D40CF-E911-41F9-B7A7-6BD557B2C872}"/>
              </a:ext>
            </a:extLst>
          </p:cNvPr>
          <p:cNvGrpSpPr/>
          <p:nvPr/>
        </p:nvGrpSpPr>
        <p:grpSpPr>
          <a:xfrm>
            <a:off x="1562100" y="3973513"/>
            <a:ext cx="6019800" cy="2152650"/>
            <a:chOff x="1562100" y="3973513"/>
            <a:chExt cx="6019800" cy="2152650"/>
          </a:xfrm>
        </p:grpSpPr>
        <p:pic>
          <p:nvPicPr>
            <p:cNvPr id="15" name="Picture 14">
              <a:extLst>
                <a:ext uri="{FF2B5EF4-FFF2-40B4-BE49-F238E27FC236}">
                  <a16:creationId xmlns:a16="http://schemas.microsoft.com/office/drawing/2014/main" id="{CD8672CD-8293-4012-83D6-355448BFC261}"/>
                </a:ext>
              </a:extLst>
            </p:cNvPr>
            <p:cNvPicPr>
              <a:picLocks noChangeAspect="1"/>
            </p:cNvPicPr>
            <p:nvPr/>
          </p:nvPicPr>
          <p:blipFill>
            <a:blip r:embed="rId5"/>
            <a:stretch>
              <a:fillRect/>
            </a:stretch>
          </p:blipFill>
          <p:spPr>
            <a:xfrm>
              <a:off x="1562100" y="3973513"/>
              <a:ext cx="6019800" cy="2152650"/>
            </a:xfrm>
            <a:prstGeom prst="rect">
              <a:avLst/>
            </a:prstGeom>
          </p:spPr>
        </p:pic>
        <p:sp>
          <p:nvSpPr>
            <p:cNvPr id="6" name="Rectangle 5">
              <a:extLst>
                <a:ext uri="{FF2B5EF4-FFF2-40B4-BE49-F238E27FC236}">
                  <a16:creationId xmlns:a16="http://schemas.microsoft.com/office/drawing/2014/main" id="{FDFC5669-A70E-47FE-90F2-81197D420557}"/>
                </a:ext>
              </a:extLst>
            </p:cNvPr>
            <p:cNvSpPr/>
            <p:nvPr/>
          </p:nvSpPr>
          <p:spPr>
            <a:xfrm>
              <a:off x="2046914" y="4311941"/>
              <a:ext cx="5419288" cy="1384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Oval 6">
            <a:extLst>
              <a:ext uri="{FF2B5EF4-FFF2-40B4-BE49-F238E27FC236}">
                <a16:creationId xmlns:a16="http://schemas.microsoft.com/office/drawing/2014/main" id="{CCF5ECD5-8A28-4CBF-993F-AED1908AD113}"/>
              </a:ext>
            </a:extLst>
          </p:cNvPr>
          <p:cNvSpPr/>
          <p:nvPr/>
        </p:nvSpPr>
        <p:spPr>
          <a:xfrm>
            <a:off x="1952091" y="4311941"/>
            <a:ext cx="94823"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5388C83-A892-4853-9B79-5A43CB9B992A}"/>
              </a:ext>
            </a:extLst>
          </p:cNvPr>
          <p:cNvSpPr/>
          <p:nvPr/>
        </p:nvSpPr>
        <p:spPr>
          <a:xfrm>
            <a:off x="2301346" y="4699233"/>
            <a:ext cx="94823"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D134B42-99FE-4A07-B102-DE6E4F9C1953}"/>
              </a:ext>
            </a:extLst>
          </p:cNvPr>
          <p:cNvSpPr/>
          <p:nvPr/>
        </p:nvSpPr>
        <p:spPr>
          <a:xfrm>
            <a:off x="2642785" y="5044580"/>
            <a:ext cx="94823"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26F85E9-3C26-4E3E-8210-CD219AF325BC}"/>
              </a:ext>
            </a:extLst>
          </p:cNvPr>
          <p:cNvSpPr/>
          <p:nvPr/>
        </p:nvSpPr>
        <p:spPr>
          <a:xfrm>
            <a:off x="2991211" y="5306037"/>
            <a:ext cx="94823"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5668705-F31B-4C2B-81C5-6144DCD004C1}"/>
              </a:ext>
            </a:extLst>
          </p:cNvPr>
          <p:cNvSpPr/>
          <p:nvPr/>
        </p:nvSpPr>
        <p:spPr>
          <a:xfrm>
            <a:off x="3333479" y="5483604"/>
            <a:ext cx="94823"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1C232B1-80B9-4007-8B2E-A2FD5E307433}"/>
              </a:ext>
            </a:extLst>
          </p:cNvPr>
          <p:cNvSpPr/>
          <p:nvPr/>
        </p:nvSpPr>
        <p:spPr>
          <a:xfrm>
            <a:off x="3678826" y="5594059"/>
            <a:ext cx="94823"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645EDE6-6753-4583-9ABF-E217A193BE2D}"/>
              </a:ext>
            </a:extLst>
          </p:cNvPr>
          <p:cNvSpPr/>
          <p:nvPr/>
        </p:nvSpPr>
        <p:spPr>
          <a:xfrm>
            <a:off x="4024173" y="5670958"/>
            <a:ext cx="94823"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19297FE-2CBC-4D95-8C33-5B94FAA8BD9C}"/>
              </a:ext>
            </a:extLst>
          </p:cNvPr>
          <p:cNvSpPr/>
          <p:nvPr/>
        </p:nvSpPr>
        <p:spPr>
          <a:xfrm>
            <a:off x="4377909" y="5714301"/>
            <a:ext cx="94823"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A4ADF91-220D-4B6E-89AF-023E0D6188A4}"/>
              </a:ext>
            </a:extLst>
          </p:cNvPr>
          <p:cNvSpPr/>
          <p:nvPr/>
        </p:nvSpPr>
        <p:spPr>
          <a:xfrm>
            <a:off x="4711788" y="5749255"/>
            <a:ext cx="94823"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66F8E84-A697-45F7-A6AC-60949C9E1436}"/>
              </a:ext>
            </a:extLst>
          </p:cNvPr>
          <p:cNvSpPr/>
          <p:nvPr/>
        </p:nvSpPr>
        <p:spPr>
          <a:xfrm>
            <a:off x="5060214" y="5742264"/>
            <a:ext cx="94823"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452CF87-BAA3-4D51-8577-F1947B6165D8}"/>
              </a:ext>
            </a:extLst>
          </p:cNvPr>
          <p:cNvSpPr/>
          <p:nvPr/>
        </p:nvSpPr>
        <p:spPr>
          <a:xfrm>
            <a:off x="5409038" y="5757184"/>
            <a:ext cx="94823"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8D8ABA05-81C1-4B3F-9C61-B8DFB6EAFFC3}"/>
              </a:ext>
            </a:extLst>
          </p:cNvPr>
          <p:cNvSpPr/>
          <p:nvPr/>
        </p:nvSpPr>
        <p:spPr>
          <a:xfrm>
            <a:off x="5757862" y="5724640"/>
            <a:ext cx="94823"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795E80A-04FA-4622-A616-C3E3EE6D736D}"/>
              </a:ext>
            </a:extLst>
          </p:cNvPr>
          <p:cNvSpPr/>
          <p:nvPr/>
        </p:nvSpPr>
        <p:spPr>
          <a:xfrm>
            <a:off x="6091343" y="5689616"/>
            <a:ext cx="94823"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49A1D51-611F-4DA0-A024-BEBC732E6943}"/>
              </a:ext>
            </a:extLst>
          </p:cNvPr>
          <p:cNvSpPr/>
          <p:nvPr/>
        </p:nvSpPr>
        <p:spPr>
          <a:xfrm>
            <a:off x="6445079" y="5626550"/>
            <a:ext cx="94823"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D0DBD30B-5D77-435E-B8DD-5D10D594BC4A}"/>
              </a:ext>
            </a:extLst>
          </p:cNvPr>
          <p:cNvSpPr/>
          <p:nvPr/>
        </p:nvSpPr>
        <p:spPr>
          <a:xfrm>
            <a:off x="6790426" y="5541792"/>
            <a:ext cx="94823"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6E882F6B-7970-4FC5-8978-8A9B916CCC6A}"/>
              </a:ext>
            </a:extLst>
          </p:cNvPr>
          <p:cNvSpPr/>
          <p:nvPr/>
        </p:nvSpPr>
        <p:spPr>
          <a:xfrm>
            <a:off x="7128819" y="5391837"/>
            <a:ext cx="94823"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76663DC7-6CAA-44D7-B3B8-039D3E5AF8B3}"/>
              </a:ext>
            </a:extLst>
          </p:cNvPr>
          <p:cNvSpPr/>
          <p:nvPr/>
        </p:nvSpPr>
        <p:spPr>
          <a:xfrm>
            <a:off x="7460865" y="5206033"/>
            <a:ext cx="94823"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F6ACB1F3-9E3E-4674-AA2E-A104D769589B}"/>
              </a:ext>
            </a:extLst>
          </p:cNvPr>
          <p:cNvSpPr/>
          <p:nvPr/>
        </p:nvSpPr>
        <p:spPr>
          <a:xfrm>
            <a:off x="2131056" y="4516073"/>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73" name="Oval 72">
            <a:extLst>
              <a:ext uri="{FF2B5EF4-FFF2-40B4-BE49-F238E27FC236}">
                <a16:creationId xmlns:a16="http://schemas.microsoft.com/office/drawing/2014/main" id="{6D63BC0F-BD49-4291-B2A6-CBE84EF7C94D}"/>
              </a:ext>
            </a:extLst>
          </p:cNvPr>
          <p:cNvSpPr/>
          <p:nvPr/>
        </p:nvSpPr>
        <p:spPr>
          <a:xfrm>
            <a:off x="2300234" y="4710418"/>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74" name="Oval 73">
            <a:extLst>
              <a:ext uri="{FF2B5EF4-FFF2-40B4-BE49-F238E27FC236}">
                <a16:creationId xmlns:a16="http://schemas.microsoft.com/office/drawing/2014/main" id="{22DF2D59-24FC-4126-AC85-638527882743}"/>
              </a:ext>
            </a:extLst>
          </p:cNvPr>
          <p:cNvSpPr/>
          <p:nvPr/>
        </p:nvSpPr>
        <p:spPr>
          <a:xfrm>
            <a:off x="2486190" y="4913152"/>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75" name="Oval 74">
            <a:extLst>
              <a:ext uri="{FF2B5EF4-FFF2-40B4-BE49-F238E27FC236}">
                <a16:creationId xmlns:a16="http://schemas.microsoft.com/office/drawing/2014/main" id="{8EB109CB-48F1-459C-9D5C-6F9206046A00}"/>
              </a:ext>
            </a:extLst>
          </p:cNvPr>
          <p:cNvSpPr/>
          <p:nvPr/>
        </p:nvSpPr>
        <p:spPr>
          <a:xfrm>
            <a:off x="2638590" y="5065552"/>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76" name="Oval 75">
            <a:extLst>
              <a:ext uri="{FF2B5EF4-FFF2-40B4-BE49-F238E27FC236}">
                <a16:creationId xmlns:a16="http://schemas.microsoft.com/office/drawing/2014/main" id="{735DDE80-3050-4A30-8ED7-F10FF889D2FF}"/>
              </a:ext>
            </a:extLst>
          </p:cNvPr>
          <p:cNvSpPr/>
          <p:nvPr/>
        </p:nvSpPr>
        <p:spPr>
          <a:xfrm>
            <a:off x="2807768" y="5209563"/>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77" name="Oval 76">
            <a:extLst>
              <a:ext uri="{FF2B5EF4-FFF2-40B4-BE49-F238E27FC236}">
                <a16:creationId xmlns:a16="http://schemas.microsoft.com/office/drawing/2014/main" id="{6EB0474E-4253-42B6-9A19-49CCCDA835A2}"/>
              </a:ext>
            </a:extLst>
          </p:cNvPr>
          <p:cNvSpPr/>
          <p:nvPr/>
        </p:nvSpPr>
        <p:spPr>
          <a:xfrm>
            <a:off x="2993724" y="5336796"/>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78" name="Oval 77">
            <a:extLst>
              <a:ext uri="{FF2B5EF4-FFF2-40B4-BE49-F238E27FC236}">
                <a16:creationId xmlns:a16="http://schemas.microsoft.com/office/drawing/2014/main" id="{0224038B-5DFC-49F7-92DB-13C05F36709E}"/>
              </a:ext>
            </a:extLst>
          </p:cNvPr>
          <p:cNvSpPr/>
          <p:nvPr/>
        </p:nvSpPr>
        <p:spPr>
          <a:xfrm>
            <a:off x="3162902" y="5447251"/>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79" name="Oval 78">
            <a:extLst>
              <a:ext uri="{FF2B5EF4-FFF2-40B4-BE49-F238E27FC236}">
                <a16:creationId xmlns:a16="http://schemas.microsoft.com/office/drawing/2014/main" id="{5E4C3784-3825-48F6-A9F5-F29884161150}"/>
              </a:ext>
            </a:extLst>
          </p:cNvPr>
          <p:cNvSpPr/>
          <p:nvPr/>
        </p:nvSpPr>
        <p:spPr>
          <a:xfrm>
            <a:off x="3332080" y="5524150"/>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80" name="Oval 79">
            <a:extLst>
              <a:ext uri="{FF2B5EF4-FFF2-40B4-BE49-F238E27FC236}">
                <a16:creationId xmlns:a16="http://schemas.microsoft.com/office/drawing/2014/main" id="{F5F8D7C4-C283-4467-A370-A5CE35547F9B}"/>
              </a:ext>
            </a:extLst>
          </p:cNvPr>
          <p:cNvSpPr/>
          <p:nvPr/>
        </p:nvSpPr>
        <p:spPr>
          <a:xfrm>
            <a:off x="3501258" y="5592660"/>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81" name="Oval 80">
            <a:extLst>
              <a:ext uri="{FF2B5EF4-FFF2-40B4-BE49-F238E27FC236}">
                <a16:creationId xmlns:a16="http://schemas.microsoft.com/office/drawing/2014/main" id="{A50EE22D-9531-4244-99B9-330352159EDD}"/>
              </a:ext>
            </a:extLst>
          </p:cNvPr>
          <p:cNvSpPr/>
          <p:nvPr/>
        </p:nvSpPr>
        <p:spPr>
          <a:xfrm>
            <a:off x="3678825" y="5644392"/>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82" name="Oval 81">
            <a:extLst>
              <a:ext uri="{FF2B5EF4-FFF2-40B4-BE49-F238E27FC236}">
                <a16:creationId xmlns:a16="http://schemas.microsoft.com/office/drawing/2014/main" id="{07FE3992-0470-4CA9-BDED-2207C93A7043}"/>
              </a:ext>
            </a:extLst>
          </p:cNvPr>
          <p:cNvSpPr/>
          <p:nvPr/>
        </p:nvSpPr>
        <p:spPr>
          <a:xfrm>
            <a:off x="3856392" y="5696124"/>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83" name="Oval 82">
            <a:extLst>
              <a:ext uri="{FF2B5EF4-FFF2-40B4-BE49-F238E27FC236}">
                <a16:creationId xmlns:a16="http://schemas.microsoft.com/office/drawing/2014/main" id="{DEE96B94-5E61-4042-991B-3A0FC39F4FD3}"/>
              </a:ext>
            </a:extLst>
          </p:cNvPr>
          <p:cNvSpPr/>
          <p:nvPr/>
        </p:nvSpPr>
        <p:spPr>
          <a:xfrm>
            <a:off x="4033959" y="5731078"/>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84" name="Oval 83">
            <a:extLst>
              <a:ext uri="{FF2B5EF4-FFF2-40B4-BE49-F238E27FC236}">
                <a16:creationId xmlns:a16="http://schemas.microsoft.com/office/drawing/2014/main" id="{D312EEEA-6420-4B41-9CB0-874BEEE57B3F}"/>
              </a:ext>
            </a:extLst>
          </p:cNvPr>
          <p:cNvSpPr/>
          <p:nvPr/>
        </p:nvSpPr>
        <p:spPr>
          <a:xfrm>
            <a:off x="4211526" y="5757643"/>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85" name="Oval 84">
            <a:extLst>
              <a:ext uri="{FF2B5EF4-FFF2-40B4-BE49-F238E27FC236}">
                <a16:creationId xmlns:a16="http://schemas.microsoft.com/office/drawing/2014/main" id="{D9F2CF23-0698-41F9-AFA1-63BD980C1A56}"/>
              </a:ext>
            </a:extLst>
          </p:cNvPr>
          <p:cNvSpPr/>
          <p:nvPr/>
        </p:nvSpPr>
        <p:spPr>
          <a:xfrm>
            <a:off x="4380704" y="5784208"/>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90" name="Oval 89">
            <a:extLst>
              <a:ext uri="{FF2B5EF4-FFF2-40B4-BE49-F238E27FC236}">
                <a16:creationId xmlns:a16="http://schemas.microsoft.com/office/drawing/2014/main" id="{440F4CF2-BBEB-4798-B87D-6D3DCBD67FE9}"/>
              </a:ext>
            </a:extLst>
          </p:cNvPr>
          <p:cNvSpPr/>
          <p:nvPr/>
        </p:nvSpPr>
        <p:spPr>
          <a:xfrm>
            <a:off x="4541493" y="5785606"/>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91" name="Oval 90">
            <a:extLst>
              <a:ext uri="{FF2B5EF4-FFF2-40B4-BE49-F238E27FC236}">
                <a16:creationId xmlns:a16="http://schemas.microsoft.com/office/drawing/2014/main" id="{E952FF8B-CF38-464A-A171-C1D357594B06}"/>
              </a:ext>
            </a:extLst>
          </p:cNvPr>
          <p:cNvSpPr/>
          <p:nvPr/>
        </p:nvSpPr>
        <p:spPr>
          <a:xfrm>
            <a:off x="4710671" y="5803782"/>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92" name="Oval 91">
            <a:extLst>
              <a:ext uri="{FF2B5EF4-FFF2-40B4-BE49-F238E27FC236}">
                <a16:creationId xmlns:a16="http://schemas.microsoft.com/office/drawing/2014/main" id="{D1BF86C3-741A-46F5-A6A3-76D987BB0DD3}"/>
              </a:ext>
            </a:extLst>
          </p:cNvPr>
          <p:cNvSpPr/>
          <p:nvPr/>
        </p:nvSpPr>
        <p:spPr>
          <a:xfrm>
            <a:off x="4879849" y="5813569"/>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93" name="Oval 92">
            <a:extLst>
              <a:ext uri="{FF2B5EF4-FFF2-40B4-BE49-F238E27FC236}">
                <a16:creationId xmlns:a16="http://schemas.microsoft.com/office/drawing/2014/main" id="{6F1F0562-8949-4E5B-8FDB-A0EC7BC26F84}"/>
              </a:ext>
            </a:extLst>
          </p:cNvPr>
          <p:cNvSpPr/>
          <p:nvPr/>
        </p:nvSpPr>
        <p:spPr>
          <a:xfrm>
            <a:off x="5057416" y="5814967"/>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94" name="Oval 93">
            <a:extLst>
              <a:ext uri="{FF2B5EF4-FFF2-40B4-BE49-F238E27FC236}">
                <a16:creationId xmlns:a16="http://schemas.microsoft.com/office/drawing/2014/main" id="{1C64BFBB-D79A-4310-8805-C5A85296A8AF}"/>
              </a:ext>
            </a:extLst>
          </p:cNvPr>
          <p:cNvSpPr/>
          <p:nvPr/>
        </p:nvSpPr>
        <p:spPr>
          <a:xfrm>
            <a:off x="5234983" y="5824754"/>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95" name="Oval 94">
            <a:extLst>
              <a:ext uri="{FF2B5EF4-FFF2-40B4-BE49-F238E27FC236}">
                <a16:creationId xmlns:a16="http://schemas.microsoft.com/office/drawing/2014/main" id="{19CA5473-3EAC-4448-9B0B-C8BE3DD479B1}"/>
              </a:ext>
            </a:extLst>
          </p:cNvPr>
          <p:cNvSpPr/>
          <p:nvPr/>
        </p:nvSpPr>
        <p:spPr>
          <a:xfrm>
            <a:off x="5412550" y="5826152"/>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96" name="Oval 95">
            <a:extLst>
              <a:ext uri="{FF2B5EF4-FFF2-40B4-BE49-F238E27FC236}">
                <a16:creationId xmlns:a16="http://schemas.microsoft.com/office/drawing/2014/main" id="{30246381-0658-4AA2-B78C-3DAC8C497361}"/>
              </a:ext>
            </a:extLst>
          </p:cNvPr>
          <p:cNvSpPr/>
          <p:nvPr/>
        </p:nvSpPr>
        <p:spPr>
          <a:xfrm>
            <a:off x="5590117" y="5810772"/>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97" name="Oval 96">
            <a:extLst>
              <a:ext uri="{FF2B5EF4-FFF2-40B4-BE49-F238E27FC236}">
                <a16:creationId xmlns:a16="http://schemas.microsoft.com/office/drawing/2014/main" id="{2C9A4B2D-5C69-43F5-9F6D-5C6C416BDC4A}"/>
              </a:ext>
            </a:extLst>
          </p:cNvPr>
          <p:cNvSpPr/>
          <p:nvPr/>
        </p:nvSpPr>
        <p:spPr>
          <a:xfrm>
            <a:off x="5759295" y="5803781"/>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98" name="Oval 97">
            <a:extLst>
              <a:ext uri="{FF2B5EF4-FFF2-40B4-BE49-F238E27FC236}">
                <a16:creationId xmlns:a16="http://schemas.microsoft.com/office/drawing/2014/main" id="{11AB6364-2BF2-4A9B-89DD-C96F957F6272}"/>
              </a:ext>
            </a:extLst>
          </p:cNvPr>
          <p:cNvSpPr/>
          <p:nvPr/>
        </p:nvSpPr>
        <p:spPr>
          <a:xfrm>
            <a:off x="5928473" y="5788401"/>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99" name="Oval 98">
            <a:extLst>
              <a:ext uri="{FF2B5EF4-FFF2-40B4-BE49-F238E27FC236}">
                <a16:creationId xmlns:a16="http://schemas.microsoft.com/office/drawing/2014/main" id="{E721957E-D026-487E-A6A5-838DD0519CD1}"/>
              </a:ext>
            </a:extLst>
          </p:cNvPr>
          <p:cNvSpPr/>
          <p:nvPr/>
        </p:nvSpPr>
        <p:spPr>
          <a:xfrm>
            <a:off x="6094174" y="5773021"/>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00" name="Oval 99">
            <a:extLst>
              <a:ext uri="{FF2B5EF4-FFF2-40B4-BE49-F238E27FC236}">
                <a16:creationId xmlns:a16="http://schemas.microsoft.com/office/drawing/2014/main" id="{8B1FCFF4-1135-4781-9443-CA5D97B5EA64}"/>
              </a:ext>
            </a:extLst>
          </p:cNvPr>
          <p:cNvSpPr/>
          <p:nvPr/>
        </p:nvSpPr>
        <p:spPr>
          <a:xfrm>
            <a:off x="6266829" y="5749252"/>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01" name="Oval 100">
            <a:extLst>
              <a:ext uri="{FF2B5EF4-FFF2-40B4-BE49-F238E27FC236}">
                <a16:creationId xmlns:a16="http://schemas.microsoft.com/office/drawing/2014/main" id="{4A0B9BBF-21BC-4411-B4BA-5B6F1C9B96E2}"/>
              </a:ext>
            </a:extLst>
          </p:cNvPr>
          <p:cNvSpPr/>
          <p:nvPr/>
        </p:nvSpPr>
        <p:spPr>
          <a:xfrm>
            <a:off x="6444396" y="5717094"/>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02" name="Oval 101">
            <a:extLst>
              <a:ext uri="{FF2B5EF4-FFF2-40B4-BE49-F238E27FC236}">
                <a16:creationId xmlns:a16="http://schemas.microsoft.com/office/drawing/2014/main" id="{8CD6A02D-2710-4A85-9BAB-93D55F761DC9}"/>
              </a:ext>
            </a:extLst>
          </p:cNvPr>
          <p:cNvSpPr/>
          <p:nvPr/>
        </p:nvSpPr>
        <p:spPr>
          <a:xfrm>
            <a:off x="6621963" y="5668158"/>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03" name="Oval 102">
            <a:extLst>
              <a:ext uri="{FF2B5EF4-FFF2-40B4-BE49-F238E27FC236}">
                <a16:creationId xmlns:a16="http://schemas.microsoft.com/office/drawing/2014/main" id="{E9C2F02F-A755-4AFC-AE24-B49AE691160E}"/>
              </a:ext>
            </a:extLst>
          </p:cNvPr>
          <p:cNvSpPr/>
          <p:nvPr/>
        </p:nvSpPr>
        <p:spPr>
          <a:xfrm>
            <a:off x="6791141" y="5627611"/>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04" name="Oval 103">
            <a:extLst>
              <a:ext uri="{FF2B5EF4-FFF2-40B4-BE49-F238E27FC236}">
                <a16:creationId xmlns:a16="http://schemas.microsoft.com/office/drawing/2014/main" id="{A6BCF910-6301-4FC9-A1FB-37816F9FF515}"/>
              </a:ext>
            </a:extLst>
          </p:cNvPr>
          <p:cNvSpPr/>
          <p:nvPr/>
        </p:nvSpPr>
        <p:spPr>
          <a:xfrm>
            <a:off x="6960319" y="5570286"/>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05" name="Oval 104">
            <a:extLst>
              <a:ext uri="{FF2B5EF4-FFF2-40B4-BE49-F238E27FC236}">
                <a16:creationId xmlns:a16="http://schemas.microsoft.com/office/drawing/2014/main" id="{0368F53C-649E-4960-A425-1B51F1729814}"/>
              </a:ext>
            </a:extLst>
          </p:cNvPr>
          <p:cNvSpPr/>
          <p:nvPr/>
        </p:nvSpPr>
        <p:spPr>
          <a:xfrm>
            <a:off x="7129497" y="5487794"/>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06" name="Oval 105">
            <a:extLst>
              <a:ext uri="{FF2B5EF4-FFF2-40B4-BE49-F238E27FC236}">
                <a16:creationId xmlns:a16="http://schemas.microsoft.com/office/drawing/2014/main" id="{84946429-3CA4-4566-B266-02EDAF220686}"/>
              </a:ext>
            </a:extLst>
          </p:cNvPr>
          <p:cNvSpPr/>
          <p:nvPr/>
        </p:nvSpPr>
        <p:spPr>
          <a:xfrm>
            <a:off x="7298675" y="5413691"/>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07" name="Oval 106">
            <a:extLst>
              <a:ext uri="{FF2B5EF4-FFF2-40B4-BE49-F238E27FC236}">
                <a16:creationId xmlns:a16="http://schemas.microsoft.com/office/drawing/2014/main" id="{AE91261A-7576-4356-8AAF-86CE855A1C86}"/>
              </a:ext>
            </a:extLst>
          </p:cNvPr>
          <p:cNvSpPr/>
          <p:nvPr/>
        </p:nvSpPr>
        <p:spPr>
          <a:xfrm>
            <a:off x="7467853" y="5314421"/>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59" name="Oval 58">
            <a:extLst>
              <a:ext uri="{FF2B5EF4-FFF2-40B4-BE49-F238E27FC236}">
                <a16:creationId xmlns:a16="http://schemas.microsoft.com/office/drawing/2014/main" id="{E469CD90-B157-4356-8AFD-11754C08F9FD}"/>
              </a:ext>
            </a:extLst>
          </p:cNvPr>
          <p:cNvSpPr/>
          <p:nvPr/>
        </p:nvSpPr>
        <p:spPr>
          <a:xfrm>
            <a:off x="2299805" y="4722321"/>
            <a:ext cx="94823"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8C4C3A4-6842-4B1E-966B-C35C61053645}"/>
              </a:ext>
            </a:extLst>
          </p:cNvPr>
          <p:cNvSpPr/>
          <p:nvPr/>
        </p:nvSpPr>
        <p:spPr>
          <a:xfrm>
            <a:off x="2638165" y="5086141"/>
            <a:ext cx="94823"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3119C18D-3883-40D0-8368-3D79DAC8217D}"/>
              </a:ext>
            </a:extLst>
          </p:cNvPr>
          <p:cNvSpPr/>
          <p:nvPr/>
        </p:nvSpPr>
        <p:spPr>
          <a:xfrm>
            <a:off x="2992749" y="5375309"/>
            <a:ext cx="94823"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EDA6A225-4B71-4D9D-B563-A7D5DC21DDB9}"/>
              </a:ext>
            </a:extLst>
          </p:cNvPr>
          <p:cNvSpPr/>
          <p:nvPr/>
        </p:nvSpPr>
        <p:spPr>
          <a:xfrm>
            <a:off x="3331938" y="5568268"/>
            <a:ext cx="94823"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951F8CE8-1EC7-4D70-9CC7-283170AC9B11}"/>
              </a:ext>
            </a:extLst>
          </p:cNvPr>
          <p:cNvSpPr/>
          <p:nvPr/>
        </p:nvSpPr>
        <p:spPr>
          <a:xfrm>
            <a:off x="3680364" y="5709512"/>
            <a:ext cx="94823"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D3CAA666-63B3-481C-8A86-3EC563727F3C}"/>
              </a:ext>
            </a:extLst>
          </p:cNvPr>
          <p:cNvSpPr/>
          <p:nvPr/>
        </p:nvSpPr>
        <p:spPr>
          <a:xfrm>
            <a:off x="4038027" y="5795648"/>
            <a:ext cx="94823"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B83AE209-D9A1-444A-AFAB-B1EC0FDFE21E}"/>
              </a:ext>
            </a:extLst>
          </p:cNvPr>
          <p:cNvSpPr/>
          <p:nvPr/>
        </p:nvSpPr>
        <p:spPr>
          <a:xfrm>
            <a:off x="4385605" y="5845149"/>
            <a:ext cx="94823"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434F156E-8A7E-4767-AEFE-EB8F3084BA47}"/>
              </a:ext>
            </a:extLst>
          </p:cNvPr>
          <p:cNvSpPr/>
          <p:nvPr/>
        </p:nvSpPr>
        <p:spPr>
          <a:xfrm>
            <a:off x="4713326" y="5870866"/>
            <a:ext cx="94823"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39562F1-4C6A-43ED-81C3-40A75AFD1B5D}"/>
              </a:ext>
            </a:extLst>
          </p:cNvPr>
          <p:cNvSpPr/>
          <p:nvPr/>
        </p:nvSpPr>
        <p:spPr>
          <a:xfrm>
            <a:off x="5070989" y="5870033"/>
            <a:ext cx="94823"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9CD07640-0FC1-4DCD-BA22-E03D6FDB34EB}"/>
              </a:ext>
            </a:extLst>
          </p:cNvPr>
          <p:cNvSpPr/>
          <p:nvPr/>
        </p:nvSpPr>
        <p:spPr>
          <a:xfrm>
            <a:off x="5413655" y="5888032"/>
            <a:ext cx="94823"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B5815807-D887-4012-B300-3DD1A1A0D33B}"/>
              </a:ext>
            </a:extLst>
          </p:cNvPr>
          <p:cNvSpPr/>
          <p:nvPr/>
        </p:nvSpPr>
        <p:spPr>
          <a:xfrm>
            <a:off x="5756321" y="5870883"/>
            <a:ext cx="94823"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BA9350FA-6737-40E8-90F9-3264EBC2D5C2}"/>
              </a:ext>
            </a:extLst>
          </p:cNvPr>
          <p:cNvSpPr/>
          <p:nvPr/>
        </p:nvSpPr>
        <p:spPr>
          <a:xfrm>
            <a:off x="6095959" y="5848174"/>
            <a:ext cx="94823"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B8ED77E7-FA5C-4032-BE07-8CC30848F0C6}"/>
              </a:ext>
            </a:extLst>
          </p:cNvPr>
          <p:cNvSpPr/>
          <p:nvPr/>
        </p:nvSpPr>
        <p:spPr>
          <a:xfrm>
            <a:off x="6443539" y="5803583"/>
            <a:ext cx="94823"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744EEDB9-F4D5-4EED-8C69-E3C048A0C31A}"/>
              </a:ext>
            </a:extLst>
          </p:cNvPr>
          <p:cNvSpPr/>
          <p:nvPr/>
        </p:nvSpPr>
        <p:spPr>
          <a:xfrm>
            <a:off x="6788885" y="5721903"/>
            <a:ext cx="94823"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533E02D6-9FEF-4F4A-A4D5-0789518DDFEF}"/>
              </a:ext>
            </a:extLst>
          </p:cNvPr>
          <p:cNvSpPr/>
          <p:nvPr/>
        </p:nvSpPr>
        <p:spPr>
          <a:xfrm>
            <a:off x="7130357" y="5581182"/>
            <a:ext cx="94823"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41BB52D0-A2CD-469D-B2F0-38C0EB6BFDEB}"/>
              </a:ext>
            </a:extLst>
          </p:cNvPr>
          <p:cNvSpPr/>
          <p:nvPr/>
        </p:nvSpPr>
        <p:spPr>
          <a:xfrm>
            <a:off x="7468561" y="5416932"/>
            <a:ext cx="94823"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EBD7EEC2-B419-44AB-B650-1CE60A1D74D2}"/>
              </a:ext>
            </a:extLst>
          </p:cNvPr>
          <p:cNvCxnSpPr/>
          <p:nvPr/>
        </p:nvCxnSpPr>
        <p:spPr>
          <a:xfrm>
            <a:off x="7566870" y="5239589"/>
            <a:ext cx="26844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D107453-6172-492F-A1D2-50A816816C9A}"/>
              </a:ext>
            </a:extLst>
          </p:cNvPr>
          <p:cNvCxnSpPr/>
          <p:nvPr/>
        </p:nvCxnSpPr>
        <p:spPr>
          <a:xfrm>
            <a:off x="7576657" y="5350044"/>
            <a:ext cx="26844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Audio 13">
            <a:hlinkClick r:id="" action="ppaction://media"/>
            <a:extLst>
              <a:ext uri="{FF2B5EF4-FFF2-40B4-BE49-F238E27FC236}">
                <a16:creationId xmlns:a16="http://schemas.microsoft.com/office/drawing/2014/main" id="{6C6F03EB-FB14-4D72-B083-E1F713C82D2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82188558"/>
      </p:ext>
    </p:extLst>
  </p:cSld>
  <p:clrMapOvr>
    <a:masterClrMapping/>
  </p:clrMapOvr>
  <mc:AlternateContent xmlns:mc="http://schemas.openxmlformats.org/markup-compatibility/2006" xmlns:p14="http://schemas.microsoft.com/office/powerpoint/2010/main">
    <mc:Choice Requires="p14">
      <p:transition spd="slow" p14:dur="2000" advTm="57312"/>
    </mc:Choice>
    <mc:Fallback xmlns="">
      <p:transition spd="slow" advTm="57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50"/>
                                  </p:stCondLst>
                                  <p:childTnLst>
                                    <p:set>
                                      <p:cBhvr>
                                        <p:cTn id="25" dur="1" fill="hold">
                                          <p:stCondLst>
                                            <p:cond delay="0"/>
                                          </p:stCondLst>
                                        </p:cTn>
                                        <p:tgtEl>
                                          <p:spTgt spid="60"/>
                                        </p:tgtEl>
                                        <p:attrNameLst>
                                          <p:attrName>style.visibility</p:attrName>
                                        </p:attrNameLst>
                                      </p:cBhvr>
                                      <p:to>
                                        <p:strVal val="visible"/>
                                      </p:to>
                                    </p:set>
                                  </p:childTnLst>
                                </p:cTn>
                              </p:par>
                            </p:childTnLst>
                          </p:cTn>
                        </p:par>
                        <p:par>
                          <p:cTn id="26" fill="hold">
                            <p:stCondLst>
                              <p:cond delay="50"/>
                            </p:stCondLst>
                            <p:childTnLst>
                              <p:par>
                                <p:cTn id="27" presetID="1" presetClass="entr" presetSubtype="0" fill="hold" grpId="0" nodeType="afterEffect">
                                  <p:stCondLst>
                                    <p:cond delay="50"/>
                                  </p:stCondLst>
                                  <p:childTnLst>
                                    <p:set>
                                      <p:cBhvr>
                                        <p:cTn id="28" dur="1" fill="hold">
                                          <p:stCondLst>
                                            <p:cond delay="0"/>
                                          </p:stCondLst>
                                        </p:cTn>
                                        <p:tgtEl>
                                          <p:spTgt spid="61"/>
                                        </p:tgtEl>
                                        <p:attrNameLst>
                                          <p:attrName>style.visibility</p:attrName>
                                        </p:attrNameLst>
                                      </p:cBhvr>
                                      <p:to>
                                        <p:strVal val="visible"/>
                                      </p:to>
                                    </p:set>
                                  </p:childTnLst>
                                </p:cTn>
                              </p:par>
                            </p:childTnLst>
                          </p:cTn>
                        </p:par>
                        <p:par>
                          <p:cTn id="29" fill="hold">
                            <p:stCondLst>
                              <p:cond delay="100"/>
                            </p:stCondLst>
                            <p:childTnLst>
                              <p:par>
                                <p:cTn id="30" presetID="1" presetClass="entr" presetSubtype="0" fill="hold" grpId="0" nodeType="afterEffect">
                                  <p:stCondLst>
                                    <p:cond delay="50"/>
                                  </p:stCondLst>
                                  <p:childTnLst>
                                    <p:set>
                                      <p:cBhvr>
                                        <p:cTn id="31" dur="1" fill="hold">
                                          <p:stCondLst>
                                            <p:cond delay="0"/>
                                          </p:stCondLst>
                                        </p:cTn>
                                        <p:tgtEl>
                                          <p:spTgt spid="62"/>
                                        </p:tgtEl>
                                        <p:attrNameLst>
                                          <p:attrName>style.visibility</p:attrName>
                                        </p:attrNameLst>
                                      </p:cBhvr>
                                      <p:to>
                                        <p:strVal val="visible"/>
                                      </p:to>
                                    </p:set>
                                  </p:childTnLst>
                                </p:cTn>
                              </p:par>
                            </p:childTnLst>
                          </p:cTn>
                        </p:par>
                        <p:par>
                          <p:cTn id="32" fill="hold">
                            <p:stCondLst>
                              <p:cond delay="150"/>
                            </p:stCondLst>
                            <p:childTnLst>
                              <p:par>
                                <p:cTn id="33" presetID="1" presetClass="entr" presetSubtype="0" fill="hold" grpId="0" nodeType="afterEffect">
                                  <p:stCondLst>
                                    <p:cond delay="50"/>
                                  </p:stCondLst>
                                  <p:childTnLst>
                                    <p:set>
                                      <p:cBhvr>
                                        <p:cTn id="34" dur="1" fill="hold">
                                          <p:stCondLst>
                                            <p:cond delay="0"/>
                                          </p:stCondLst>
                                        </p:cTn>
                                        <p:tgtEl>
                                          <p:spTgt spid="63"/>
                                        </p:tgtEl>
                                        <p:attrNameLst>
                                          <p:attrName>style.visibility</p:attrName>
                                        </p:attrNameLst>
                                      </p:cBhvr>
                                      <p:to>
                                        <p:strVal val="visible"/>
                                      </p:to>
                                    </p:set>
                                  </p:childTnLst>
                                </p:cTn>
                              </p:par>
                            </p:childTnLst>
                          </p:cTn>
                        </p:par>
                        <p:par>
                          <p:cTn id="35" fill="hold">
                            <p:stCondLst>
                              <p:cond delay="200"/>
                            </p:stCondLst>
                            <p:childTnLst>
                              <p:par>
                                <p:cTn id="36" presetID="1" presetClass="entr" presetSubtype="0" fill="hold" grpId="0" nodeType="afterEffect">
                                  <p:stCondLst>
                                    <p:cond delay="50"/>
                                  </p:stCondLst>
                                  <p:childTnLst>
                                    <p:set>
                                      <p:cBhvr>
                                        <p:cTn id="37" dur="1" fill="hold">
                                          <p:stCondLst>
                                            <p:cond delay="0"/>
                                          </p:stCondLst>
                                        </p:cTn>
                                        <p:tgtEl>
                                          <p:spTgt spid="64"/>
                                        </p:tgtEl>
                                        <p:attrNameLst>
                                          <p:attrName>style.visibility</p:attrName>
                                        </p:attrNameLst>
                                      </p:cBhvr>
                                      <p:to>
                                        <p:strVal val="visible"/>
                                      </p:to>
                                    </p:set>
                                  </p:childTnLst>
                                </p:cTn>
                              </p:par>
                            </p:childTnLst>
                          </p:cTn>
                        </p:par>
                        <p:par>
                          <p:cTn id="38" fill="hold">
                            <p:stCondLst>
                              <p:cond delay="250"/>
                            </p:stCondLst>
                            <p:childTnLst>
                              <p:par>
                                <p:cTn id="39" presetID="1" presetClass="entr" presetSubtype="0" fill="hold" grpId="0" nodeType="afterEffect">
                                  <p:stCondLst>
                                    <p:cond delay="50"/>
                                  </p:stCondLst>
                                  <p:childTnLst>
                                    <p:set>
                                      <p:cBhvr>
                                        <p:cTn id="40" dur="1" fill="hold">
                                          <p:stCondLst>
                                            <p:cond delay="0"/>
                                          </p:stCondLst>
                                        </p:cTn>
                                        <p:tgtEl>
                                          <p:spTgt spid="65"/>
                                        </p:tgtEl>
                                        <p:attrNameLst>
                                          <p:attrName>style.visibility</p:attrName>
                                        </p:attrNameLst>
                                      </p:cBhvr>
                                      <p:to>
                                        <p:strVal val="visible"/>
                                      </p:to>
                                    </p:set>
                                  </p:childTnLst>
                                </p:cTn>
                              </p:par>
                            </p:childTnLst>
                          </p:cTn>
                        </p:par>
                        <p:par>
                          <p:cTn id="41" fill="hold">
                            <p:stCondLst>
                              <p:cond delay="300"/>
                            </p:stCondLst>
                            <p:childTnLst>
                              <p:par>
                                <p:cTn id="42" presetID="1" presetClass="entr" presetSubtype="0" fill="hold" grpId="0" nodeType="afterEffect">
                                  <p:stCondLst>
                                    <p:cond delay="50"/>
                                  </p:stCondLst>
                                  <p:childTnLst>
                                    <p:set>
                                      <p:cBhvr>
                                        <p:cTn id="43" dur="1" fill="hold">
                                          <p:stCondLst>
                                            <p:cond delay="0"/>
                                          </p:stCondLst>
                                        </p:cTn>
                                        <p:tgtEl>
                                          <p:spTgt spid="66"/>
                                        </p:tgtEl>
                                        <p:attrNameLst>
                                          <p:attrName>style.visibility</p:attrName>
                                        </p:attrNameLst>
                                      </p:cBhvr>
                                      <p:to>
                                        <p:strVal val="visible"/>
                                      </p:to>
                                    </p:set>
                                  </p:childTnLst>
                                </p:cTn>
                              </p:par>
                            </p:childTnLst>
                          </p:cTn>
                        </p:par>
                        <p:par>
                          <p:cTn id="44" fill="hold">
                            <p:stCondLst>
                              <p:cond delay="350"/>
                            </p:stCondLst>
                            <p:childTnLst>
                              <p:par>
                                <p:cTn id="45" presetID="1" presetClass="entr" presetSubtype="0" fill="hold" grpId="0" nodeType="afterEffect">
                                  <p:stCondLst>
                                    <p:cond delay="50"/>
                                  </p:stCondLst>
                                  <p:childTnLst>
                                    <p:set>
                                      <p:cBhvr>
                                        <p:cTn id="46" dur="1" fill="hold">
                                          <p:stCondLst>
                                            <p:cond delay="0"/>
                                          </p:stCondLst>
                                        </p:cTn>
                                        <p:tgtEl>
                                          <p:spTgt spid="67"/>
                                        </p:tgtEl>
                                        <p:attrNameLst>
                                          <p:attrName>style.visibility</p:attrName>
                                        </p:attrNameLst>
                                      </p:cBhvr>
                                      <p:to>
                                        <p:strVal val="visible"/>
                                      </p:to>
                                    </p:set>
                                  </p:childTnLst>
                                </p:cTn>
                              </p:par>
                            </p:childTnLst>
                          </p:cTn>
                        </p:par>
                        <p:par>
                          <p:cTn id="47" fill="hold">
                            <p:stCondLst>
                              <p:cond delay="400"/>
                            </p:stCondLst>
                            <p:childTnLst>
                              <p:par>
                                <p:cTn id="48" presetID="1" presetClass="entr" presetSubtype="0" fill="hold" grpId="0" nodeType="afterEffect">
                                  <p:stCondLst>
                                    <p:cond delay="50"/>
                                  </p:stCondLst>
                                  <p:childTnLst>
                                    <p:set>
                                      <p:cBhvr>
                                        <p:cTn id="49" dur="1" fill="hold">
                                          <p:stCondLst>
                                            <p:cond delay="0"/>
                                          </p:stCondLst>
                                        </p:cTn>
                                        <p:tgtEl>
                                          <p:spTgt spid="68"/>
                                        </p:tgtEl>
                                        <p:attrNameLst>
                                          <p:attrName>style.visibility</p:attrName>
                                        </p:attrNameLst>
                                      </p:cBhvr>
                                      <p:to>
                                        <p:strVal val="visible"/>
                                      </p:to>
                                    </p:set>
                                  </p:childTnLst>
                                </p:cTn>
                              </p:par>
                            </p:childTnLst>
                          </p:cTn>
                        </p:par>
                        <p:par>
                          <p:cTn id="50" fill="hold">
                            <p:stCondLst>
                              <p:cond delay="450"/>
                            </p:stCondLst>
                            <p:childTnLst>
                              <p:par>
                                <p:cTn id="51" presetID="1" presetClass="entr" presetSubtype="0" fill="hold" grpId="0" nodeType="afterEffect">
                                  <p:stCondLst>
                                    <p:cond delay="50"/>
                                  </p:stCondLst>
                                  <p:childTnLst>
                                    <p:set>
                                      <p:cBhvr>
                                        <p:cTn id="52" dur="1" fill="hold">
                                          <p:stCondLst>
                                            <p:cond delay="0"/>
                                          </p:stCondLst>
                                        </p:cTn>
                                        <p:tgtEl>
                                          <p:spTgt spid="69"/>
                                        </p:tgtEl>
                                        <p:attrNameLst>
                                          <p:attrName>style.visibility</p:attrName>
                                        </p:attrNameLst>
                                      </p:cBhvr>
                                      <p:to>
                                        <p:strVal val="visible"/>
                                      </p:to>
                                    </p:set>
                                  </p:childTnLst>
                                </p:cTn>
                              </p:par>
                            </p:childTnLst>
                          </p:cTn>
                        </p:par>
                        <p:par>
                          <p:cTn id="53" fill="hold">
                            <p:stCondLst>
                              <p:cond delay="500"/>
                            </p:stCondLst>
                            <p:childTnLst>
                              <p:par>
                                <p:cTn id="54" presetID="1" presetClass="entr" presetSubtype="0" fill="hold" grpId="0" nodeType="afterEffect">
                                  <p:stCondLst>
                                    <p:cond delay="50"/>
                                  </p:stCondLst>
                                  <p:childTnLst>
                                    <p:set>
                                      <p:cBhvr>
                                        <p:cTn id="55" dur="1" fill="hold">
                                          <p:stCondLst>
                                            <p:cond delay="0"/>
                                          </p:stCondLst>
                                        </p:cTn>
                                        <p:tgtEl>
                                          <p:spTgt spid="70"/>
                                        </p:tgtEl>
                                        <p:attrNameLst>
                                          <p:attrName>style.visibility</p:attrName>
                                        </p:attrNameLst>
                                      </p:cBhvr>
                                      <p:to>
                                        <p:strVal val="visible"/>
                                      </p:to>
                                    </p:set>
                                  </p:childTnLst>
                                </p:cTn>
                              </p:par>
                            </p:childTnLst>
                          </p:cTn>
                        </p:par>
                        <p:par>
                          <p:cTn id="56" fill="hold">
                            <p:stCondLst>
                              <p:cond delay="550"/>
                            </p:stCondLst>
                            <p:childTnLst>
                              <p:par>
                                <p:cTn id="57" presetID="1" presetClass="entr" presetSubtype="0" fill="hold" grpId="0" nodeType="afterEffect">
                                  <p:stCondLst>
                                    <p:cond delay="50"/>
                                  </p:stCondLst>
                                  <p:childTnLst>
                                    <p:set>
                                      <p:cBhvr>
                                        <p:cTn id="58" dur="1" fill="hold">
                                          <p:stCondLst>
                                            <p:cond delay="0"/>
                                          </p:stCondLst>
                                        </p:cTn>
                                        <p:tgtEl>
                                          <p:spTgt spid="71"/>
                                        </p:tgtEl>
                                        <p:attrNameLst>
                                          <p:attrName>style.visibility</p:attrName>
                                        </p:attrNameLst>
                                      </p:cBhvr>
                                      <p:to>
                                        <p:strVal val="visible"/>
                                      </p:to>
                                    </p:set>
                                  </p:childTnLst>
                                </p:cTn>
                              </p:par>
                            </p:childTnLst>
                          </p:cTn>
                        </p:par>
                        <p:par>
                          <p:cTn id="59" fill="hold">
                            <p:stCondLst>
                              <p:cond delay="600"/>
                            </p:stCondLst>
                            <p:childTnLst>
                              <p:par>
                                <p:cTn id="60" presetID="1" presetClass="entr" presetSubtype="0" fill="hold" grpId="0" nodeType="afterEffect">
                                  <p:stCondLst>
                                    <p:cond delay="50"/>
                                  </p:stCondLst>
                                  <p:childTnLst>
                                    <p:set>
                                      <p:cBhvr>
                                        <p:cTn id="61" dur="1" fill="hold">
                                          <p:stCondLst>
                                            <p:cond delay="0"/>
                                          </p:stCondLst>
                                        </p:cTn>
                                        <p:tgtEl>
                                          <p:spTgt spid="86"/>
                                        </p:tgtEl>
                                        <p:attrNameLst>
                                          <p:attrName>style.visibility</p:attrName>
                                        </p:attrNameLst>
                                      </p:cBhvr>
                                      <p:to>
                                        <p:strVal val="visible"/>
                                      </p:to>
                                    </p:set>
                                  </p:childTnLst>
                                </p:cTn>
                              </p:par>
                            </p:childTnLst>
                          </p:cTn>
                        </p:par>
                        <p:par>
                          <p:cTn id="62" fill="hold">
                            <p:stCondLst>
                              <p:cond delay="650"/>
                            </p:stCondLst>
                            <p:childTnLst>
                              <p:par>
                                <p:cTn id="63" presetID="1" presetClass="entr" presetSubtype="0" fill="hold" grpId="0" nodeType="afterEffect">
                                  <p:stCondLst>
                                    <p:cond delay="50"/>
                                  </p:stCondLst>
                                  <p:childTnLst>
                                    <p:set>
                                      <p:cBhvr>
                                        <p:cTn id="64" dur="1" fill="hold">
                                          <p:stCondLst>
                                            <p:cond delay="0"/>
                                          </p:stCondLst>
                                        </p:cTn>
                                        <p:tgtEl>
                                          <p:spTgt spid="87"/>
                                        </p:tgtEl>
                                        <p:attrNameLst>
                                          <p:attrName>style.visibility</p:attrName>
                                        </p:attrNameLst>
                                      </p:cBhvr>
                                      <p:to>
                                        <p:strVal val="visible"/>
                                      </p:to>
                                    </p:set>
                                  </p:childTnLst>
                                </p:cTn>
                              </p:par>
                            </p:childTnLst>
                          </p:cTn>
                        </p:par>
                        <p:par>
                          <p:cTn id="65" fill="hold">
                            <p:stCondLst>
                              <p:cond delay="700"/>
                            </p:stCondLst>
                            <p:childTnLst>
                              <p:par>
                                <p:cTn id="66" presetID="1" presetClass="entr" presetSubtype="0" fill="hold" grpId="0" nodeType="afterEffect">
                                  <p:stCondLst>
                                    <p:cond delay="50"/>
                                  </p:stCondLst>
                                  <p:childTnLst>
                                    <p:set>
                                      <p:cBhvr>
                                        <p:cTn id="67"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8" fill="hold" display="0">
                  <p:stCondLst>
                    <p:cond delay="indefinite"/>
                  </p:stCondLst>
                  <p:endCondLst>
                    <p:cond evt="onStopAudio" delay="0">
                      <p:tgtEl>
                        <p:sldTgt/>
                      </p:tgtEl>
                    </p:cond>
                  </p:endCondLst>
                </p:cTn>
                <p:tgtEl>
                  <p:spTgt spid="14"/>
                </p:tgtEl>
              </p:cMediaNode>
            </p:audio>
          </p:childTnLst>
        </p:cTn>
      </p:par>
    </p:tnLst>
    <p:bldLst>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86" grpId="0" animBg="1"/>
      <p:bldP spid="87" grpId="0" animBg="1"/>
      <p:bldP spid="8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Is our approximation good enough?</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Thus, suppose we want our approximation to </a:t>
            </a: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f</a:t>
            </a:r>
            <a:r>
              <a:rPr lang="en-US" dirty="0">
                <a:latin typeface="Times New Roman" panose="02020603050405020304" pitchFamily="18" charset="0"/>
              </a:rPr>
              <a:t>)</a:t>
            </a:r>
            <a:r>
              <a:rPr lang="en-US" dirty="0"/>
              <a:t> to be no larger than </a:t>
            </a:r>
            <a:r>
              <a:rPr lang="en-US" i="1" dirty="0" err="1">
                <a:latin typeface="Symbol" panose="05050102010706020507" pitchFamily="18" charset="2"/>
              </a:rPr>
              <a:t>e</a:t>
            </a:r>
            <a:r>
              <a:rPr lang="en-US" baseline="-25000" dirty="0" err="1">
                <a:latin typeface="Times New Roman" panose="02020603050405020304" pitchFamily="18" charset="0"/>
              </a:rPr>
              <a:t>abs</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f</a:t>
            </a:r>
            <a:r>
              <a:rPr lang="en-US" i="1" dirty="0">
                <a:latin typeface="Times New Roman" panose="02020603050405020304" pitchFamily="18" charset="0"/>
              </a:rPr>
              <a:t> </a:t>
            </a:r>
            <a:r>
              <a:rPr lang="en-US" dirty="0">
                <a:latin typeface="Times New Roman" panose="02020603050405020304" pitchFamily="18" charset="0"/>
              </a:rPr>
              <a:t>– </a:t>
            </a:r>
            <a:r>
              <a:rPr lang="en-US" i="1" dirty="0">
                <a:latin typeface="Times New Roman" panose="02020603050405020304" pitchFamily="18" charset="0"/>
              </a:rPr>
              <a:t>t</a:t>
            </a:r>
            <a:r>
              <a:rPr lang="en-US" baseline="-25000" dirty="0">
                <a:latin typeface="Times New Roman" panose="02020603050405020304" pitchFamily="18" charset="0"/>
              </a:rPr>
              <a:t>0</a:t>
            </a:r>
            <a:r>
              <a:rPr lang="en-US" dirty="0">
                <a:latin typeface="Times New Roman" panose="02020603050405020304" pitchFamily="18" charset="0"/>
              </a:rPr>
              <a:t>)</a:t>
            </a:r>
          </a:p>
          <a:p>
            <a:pPr lvl="1"/>
            <a:r>
              <a:rPr lang="en-US" dirty="0"/>
              <a:t>Thus, we will do the following:</a:t>
            </a:r>
          </a:p>
          <a:p>
            <a:pPr lvl="2"/>
            <a:r>
              <a:rPr lang="en-US" dirty="0"/>
              <a:t>Choose an </a:t>
            </a:r>
            <a:r>
              <a:rPr lang="en-US" i="1" dirty="0">
                <a:latin typeface="Times New Roman" panose="02020603050405020304" pitchFamily="18" charset="0"/>
              </a:rPr>
              <a:t>n</a:t>
            </a:r>
            <a:r>
              <a:rPr lang="en-US" dirty="0"/>
              <a:t> and calculate the approximations </a:t>
            </a:r>
            <a:r>
              <a:rPr lang="en-US" i="1" dirty="0">
                <a:latin typeface="Times New Roman" panose="02020603050405020304" pitchFamily="18" charset="0"/>
              </a:rPr>
              <a:t>y</a:t>
            </a:r>
            <a:r>
              <a:rPr lang="en-US" baseline="-25000" dirty="0">
                <a:latin typeface="Times New Roman" panose="02020603050405020304" pitchFamily="18" charset="0"/>
              </a:rPr>
              <a:t>1</a:t>
            </a:r>
            <a:r>
              <a:rPr lang="en-US" i="1" dirty="0">
                <a:latin typeface="Times New Roman" panose="02020603050405020304" pitchFamily="18" charset="0"/>
              </a:rPr>
              <a:t>, …, </a:t>
            </a:r>
            <a:r>
              <a:rPr lang="en-US" i="1" dirty="0" err="1">
                <a:latin typeface="Times New Roman" panose="02020603050405020304" pitchFamily="18" charset="0"/>
              </a:rPr>
              <a:t>y</a:t>
            </a:r>
            <a:r>
              <a:rPr lang="en-US" i="1" baseline="-25000" dirty="0" err="1">
                <a:latin typeface="Times New Roman" panose="02020603050405020304" pitchFamily="18" charset="0"/>
              </a:rPr>
              <a:t>n</a:t>
            </a:r>
            <a:endParaRPr lang="en-US" i="1" dirty="0">
              <a:latin typeface="Times New Roman" panose="02020603050405020304" pitchFamily="18" charset="0"/>
            </a:endParaRPr>
          </a:p>
          <a:p>
            <a:pPr lvl="2"/>
            <a:r>
              <a:rPr lang="en-US" dirty="0"/>
              <a:t>With </a:t>
            </a:r>
            <a:r>
              <a:rPr lang="en-US" dirty="0">
                <a:latin typeface="Times New Roman" panose="02020603050405020304" pitchFamily="18" charset="0"/>
              </a:rPr>
              <a:t>2</a:t>
            </a:r>
            <a:r>
              <a:rPr lang="en-US" i="1" dirty="0">
                <a:latin typeface="Times New Roman" panose="02020603050405020304" pitchFamily="18" charset="0"/>
              </a:rPr>
              <a:t>n</a:t>
            </a:r>
            <a:r>
              <a:rPr lang="en-US" dirty="0"/>
              <a:t> intervals, calculate the approximations </a:t>
            </a:r>
            <a:r>
              <a:rPr lang="en-US" i="1" dirty="0">
                <a:latin typeface="Times New Roman" panose="02020603050405020304" pitchFamily="18" charset="0"/>
              </a:rPr>
              <a:t>z</a:t>
            </a:r>
            <a:r>
              <a:rPr lang="en-US" baseline="-25000" dirty="0">
                <a:latin typeface="Times New Roman" panose="02020603050405020304" pitchFamily="18" charset="0"/>
              </a:rPr>
              <a:t>1</a:t>
            </a:r>
            <a:r>
              <a:rPr lang="en-US" i="1" dirty="0">
                <a:latin typeface="Times New Roman" panose="02020603050405020304" pitchFamily="18" charset="0"/>
              </a:rPr>
              <a:t>, …, z</a:t>
            </a:r>
            <a:r>
              <a:rPr lang="en-US" baseline="-25000" dirty="0">
                <a:latin typeface="Times New Roman" panose="02020603050405020304" pitchFamily="18" charset="0"/>
              </a:rPr>
              <a:t>2</a:t>
            </a:r>
            <a:r>
              <a:rPr lang="en-US" i="1" baseline="-25000" dirty="0">
                <a:latin typeface="Times New Roman" panose="02020603050405020304" pitchFamily="18" charset="0"/>
              </a:rPr>
              <a:t>n</a:t>
            </a:r>
            <a:r>
              <a:rPr lang="en-US" i="1" dirty="0"/>
              <a:t> </a:t>
            </a:r>
          </a:p>
          <a:p>
            <a:pPr lvl="2"/>
            <a:r>
              <a:rPr lang="en-US" dirty="0"/>
              <a:t>Recall that </a:t>
            </a:r>
            <a:r>
              <a:rPr lang="en-US" dirty="0">
                <a:latin typeface="Times New Roman" panose="02020603050405020304" pitchFamily="18" charset="0"/>
              </a:rPr>
              <a:t>|</a:t>
            </a:r>
            <a:r>
              <a:rPr lang="en-US" i="1" dirty="0" err="1">
                <a:latin typeface="Times New Roman" panose="02020603050405020304" pitchFamily="18" charset="0"/>
              </a:rPr>
              <a:t>y</a:t>
            </a:r>
            <a:r>
              <a:rPr lang="en-US" i="1" baseline="-25000" dirty="0" err="1">
                <a:latin typeface="Times New Roman" panose="02020603050405020304" pitchFamily="18" charset="0"/>
              </a:rPr>
              <a:t>n</a:t>
            </a:r>
            <a:r>
              <a:rPr lang="en-US" i="1" dirty="0">
                <a:latin typeface="Times New Roman" panose="02020603050405020304" pitchFamily="18" charset="0"/>
              </a:rPr>
              <a:t> – z</a:t>
            </a:r>
            <a:r>
              <a:rPr lang="en-US" baseline="-25000" dirty="0">
                <a:latin typeface="Times New Roman" panose="02020603050405020304" pitchFamily="18" charset="0"/>
              </a:rPr>
              <a:t>2</a:t>
            </a:r>
            <a:r>
              <a:rPr lang="en-US" i="1" baseline="-25000" dirty="0">
                <a:latin typeface="Times New Roman" panose="02020603050405020304" pitchFamily="18" charset="0"/>
              </a:rPr>
              <a:t>n</a:t>
            </a:r>
            <a:r>
              <a:rPr lang="en-US" dirty="0">
                <a:latin typeface="Times New Roman" panose="02020603050405020304" pitchFamily="18" charset="0"/>
              </a:rPr>
              <a:t>|</a:t>
            </a:r>
            <a:r>
              <a:rPr lang="en-US" dirty="0"/>
              <a:t> is only an estimate of the error</a:t>
            </a:r>
          </a:p>
          <a:p>
            <a:pPr lvl="2"/>
            <a:r>
              <a:rPr lang="en-US" dirty="0"/>
              <a:t>To be safe, check if 2</a:t>
            </a:r>
            <a:r>
              <a:rPr lang="en-US" dirty="0">
                <a:latin typeface="Times New Roman" panose="02020603050405020304" pitchFamily="18" charset="0"/>
              </a:rPr>
              <a:t>|</a:t>
            </a:r>
            <a:r>
              <a:rPr lang="en-US" i="1" dirty="0">
                <a:latin typeface="Times New Roman" panose="02020603050405020304" pitchFamily="18" charset="0"/>
              </a:rPr>
              <a:t>y</a:t>
            </a:r>
            <a:r>
              <a:rPr lang="en-US" i="1" baseline="-25000" dirty="0">
                <a:latin typeface="Times New Roman" panose="02020603050405020304" pitchFamily="18" charset="0"/>
              </a:rPr>
              <a:t>n</a:t>
            </a:r>
            <a:r>
              <a:rPr lang="en-US" i="1" dirty="0">
                <a:latin typeface="Times New Roman" panose="02020603050405020304" pitchFamily="18" charset="0"/>
              </a:rPr>
              <a:t> – z</a:t>
            </a:r>
            <a:r>
              <a:rPr lang="en-US" baseline="-25000" dirty="0">
                <a:latin typeface="Times New Roman" panose="02020603050405020304" pitchFamily="18" charset="0"/>
              </a:rPr>
              <a:t>2</a:t>
            </a:r>
            <a:r>
              <a:rPr lang="en-US" i="1" baseline="-25000" dirty="0">
                <a:latin typeface="Times New Roman" panose="02020603050405020304" pitchFamily="18" charset="0"/>
              </a:rPr>
              <a:t>n</a:t>
            </a:r>
            <a:r>
              <a:rPr lang="en-US" dirty="0">
                <a:latin typeface="Times New Roman" panose="02020603050405020304" pitchFamily="18" charset="0"/>
              </a:rPr>
              <a:t>| &lt; </a:t>
            </a:r>
            <a:r>
              <a:rPr lang="en-US" i="1" dirty="0" err="1">
                <a:latin typeface="Symbol" panose="05050102010706020507" pitchFamily="18" charset="2"/>
              </a:rPr>
              <a:t>e</a:t>
            </a:r>
            <a:r>
              <a:rPr lang="en-US" baseline="-25000" dirty="0" err="1">
                <a:latin typeface="Times New Roman" panose="02020603050405020304" pitchFamily="18" charset="0"/>
              </a:rPr>
              <a:t>abs</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f</a:t>
            </a:r>
            <a:r>
              <a:rPr lang="en-US" i="1" dirty="0">
                <a:latin typeface="Times New Roman" panose="02020603050405020304" pitchFamily="18" charset="0"/>
              </a:rPr>
              <a:t> </a:t>
            </a:r>
            <a:r>
              <a:rPr lang="en-US" dirty="0">
                <a:latin typeface="Times New Roman" panose="02020603050405020304" pitchFamily="18" charset="0"/>
              </a:rPr>
              <a:t>– </a:t>
            </a:r>
            <a:r>
              <a:rPr lang="en-US" i="1" dirty="0">
                <a:latin typeface="Times New Roman" panose="02020603050405020304" pitchFamily="18" charset="0"/>
              </a:rPr>
              <a:t>t</a:t>
            </a:r>
            <a:r>
              <a:rPr lang="en-US" baseline="-25000" dirty="0">
                <a:latin typeface="Times New Roman" panose="02020603050405020304" pitchFamily="18" charset="0"/>
              </a:rPr>
              <a:t>0</a:t>
            </a:r>
            <a:r>
              <a:rPr lang="en-US" dirty="0">
                <a:latin typeface="Times New Roman" panose="02020603050405020304" pitchFamily="18" charset="0"/>
              </a:rPr>
              <a:t>)</a:t>
            </a:r>
            <a:r>
              <a:rPr lang="en-US" dirty="0"/>
              <a:t> </a:t>
            </a:r>
          </a:p>
          <a:p>
            <a:pPr lvl="3"/>
            <a:r>
              <a:rPr lang="en-US" dirty="0"/>
              <a:t>If this is true, we are finished and approximate </a:t>
            </a: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 with the</a:t>
            </a:r>
            <a:br>
              <a:rPr lang="en-US" dirty="0"/>
            </a:br>
            <a:r>
              <a:rPr lang="en-US" i="1" dirty="0">
                <a:latin typeface="Times New Roman" panose="02020603050405020304" pitchFamily="18" charset="0"/>
              </a:rPr>
              <a:t>n</a:t>
            </a:r>
            <a:r>
              <a:rPr lang="en-US" i="1" dirty="0"/>
              <a:t> </a:t>
            </a:r>
            <a:r>
              <a:rPr lang="en-US" dirty="0"/>
              <a:t>values </a:t>
            </a: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 ≈ 2</a:t>
            </a:r>
            <a:r>
              <a:rPr lang="en-US" i="1" dirty="0">
                <a:latin typeface="Times New Roman" panose="02020603050405020304" pitchFamily="18" charset="0"/>
              </a:rPr>
              <a:t>z</a:t>
            </a:r>
            <a:r>
              <a:rPr lang="en-US" baseline="-25000" dirty="0">
                <a:latin typeface="Times New Roman" panose="02020603050405020304" pitchFamily="18" charset="0"/>
              </a:rPr>
              <a:t>2</a:t>
            </a:r>
            <a:r>
              <a:rPr lang="en-US" i="1" baseline="-25000" dirty="0">
                <a:latin typeface="Times New Roman" panose="02020603050405020304" pitchFamily="18" charset="0"/>
              </a:rPr>
              <a:t>k</a:t>
            </a:r>
            <a:r>
              <a:rPr lang="en-US" dirty="0">
                <a:latin typeface="Times New Roman" panose="02020603050405020304" pitchFamily="18" charset="0"/>
              </a:rPr>
              <a:t> – </a:t>
            </a:r>
            <a:r>
              <a:rPr lang="en-US" i="1" dirty="0" err="1">
                <a:latin typeface="Times New Roman" panose="02020603050405020304" pitchFamily="18" charset="0"/>
              </a:rPr>
              <a:t>y</a:t>
            </a:r>
            <a:r>
              <a:rPr lang="en-US" i="1" baseline="-25000" dirty="0" err="1">
                <a:latin typeface="Times New Roman" panose="02020603050405020304" pitchFamily="18" charset="0"/>
              </a:rPr>
              <a:t>k</a:t>
            </a:r>
            <a:endParaRPr lang="en-US" dirty="0"/>
          </a:p>
          <a:p>
            <a:pPr lvl="3"/>
            <a:r>
              <a:rPr lang="en-US" dirty="0"/>
              <a:t>Otherwise, repeat this process again but now with </a:t>
            </a:r>
            <a:r>
              <a:rPr lang="en-US" dirty="0">
                <a:latin typeface="Times New Roman" panose="02020603050405020304" pitchFamily="18" charset="0"/>
              </a:rPr>
              <a:t>4</a:t>
            </a:r>
            <a:r>
              <a:rPr lang="en-US" i="1" dirty="0">
                <a:latin typeface="Times New Roman" panose="02020603050405020304" pitchFamily="18" charset="0"/>
              </a:rPr>
              <a:t>n</a:t>
            </a:r>
            <a:r>
              <a:rPr lang="en-US" dirty="0"/>
              <a:t> intervals</a:t>
            </a:r>
          </a:p>
          <a:p>
            <a:pPr lvl="3"/>
            <a:endParaRPr lang="en-US" dirty="0"/>
          </a:p>
          <a:p>
            <a:r>
              <a:rPr lang="en-US" dirty="0"/>
              <a:t>Because these techniques require us to approximate solutions with </a:t>
            </a:r>
            <a:r>
              <a:rPr lang="en-US" i="1" dirty="0">
                <a:latin typeface="Times New Roman" panose="02020603050405020304" pitchFamily="18" charset="0"/>
              </a:rPr>
              <a:t>n</a:t>
            </a:r>
            <a:r>
              <a:rPr lang="en-US" dirty="0"/>
              <a:t>, then </a:t>
            </a:r>
            <a:r>
              <a:rPr lang="en-US" dirty="0">
                <a:latin typeface="Times New Roman" panose="02020603050405020304" pitchFamily="18" charset="0"/>
              </a:rPr>
              <a:t>2</a:t>
            </a:r>
            <a:r>
              <a:rPr lang="en-US" i="1" dirty="0">
                <a:latin typeface="Times New Roman" panose="02020603050405020304" pitchFamily="18" charset="0"/>
              </a:rPr>
              <a:t>n</a:t>
            </a:r>
            <a:r>
              <a:rPr lang="en-US" dirty="0"/>
              <a:t> and possibly </a:t>
            </a:r>
            <a:r>
              <a:rPr lang="en-US" dirty="0">
                <a:latin typeface="Times New Roman" panose="02020603050405020304" pitchFamily="18" charset="0"/>
              </a:rPr>
              <a:t>4</a:t>
            </a:r>
            <a:r>
              <a:rPr lang="en-US" i="1" dirty="0">
                <a:latin typeface="Times New Roman" panose="02020603050405020304" pitchFamily="18" charset="0"/>
              </a:rPr>
              <a:t>n</a:t>
            </a:r>
            <a:r>
              <a:rPr lang="en-US" dirty="0"/>
              <a:t>, </a:t>
            </a:r>
            <a:r>
              <a:rPr lang="en-US" dirty="0">
                <a:latin typeface="Times New Roman" panose="02020603050405020304" pitchFamily="18" charset="0"/>
              </a:rPr>
              <a:t>8</a:t>
            </a:r>
            <a:r>
              <a:rPr lang="en-US" i="1" dirty="0">
                <a:latin typeface="Times New Roman" panose="02020603050405020304" pitchFamily="18" charset="0"/>
              </a:rPr>
              <a:t>n</a:t>
            </a:r>
            <a:r>
              <a:rPr lang="en-US" dirty="0"/>
              <a:t>, etc. intervals, we will call these approaches </a:t>
            </a:r>
            <a:r>
              <a:rPr lang="en-US" i="1" dirty="0"/>
              <a:t>iterative </a:t>
            </a:r>
            <a:r>
              <a:rPr lang="en-US" dirty="0"/>
              <a:t>solvers</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Euler's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13</a:t>
            </a:fld>
            <a:endParaRPr lang="en-CA"/>
          </a:p>
        </p:txBody>
      </p:sp>
      <p:pic>
        <p:nvPicPr>
          <p:cNvPr id="6" name="Audio 5">
            <a:hlinkClick r:id="" action="ppaction://media"/>
            <a:extLst>
              <a:ext uri="{FF2B5EF4-FFF2-40B4-BE49-F238E27FC236}">
                <a16:creationId xmlns:a16="http://schemas.microsoft.com/office/drawing/2014/main" id="{48237461-F9F3-499D-B6FD-6C8215273C3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75524726"/>
      </p:ext>
    </p:extLst>
  </p:cSld>
  <p:clrMapOvr>
    <a:masterClrMapping/>
  </p:clrMapOvr>
  <mc:AlternateContent xmlns:mc="http://schemas.openxmlformats.org/markup-compatibility/2006">
    <mc:Choice xmlns:p14="http://schemas.microsoft.com/office/powerpoint/2010/main" Requires="p14">
      <p:transition spd="slow" p14:dur="2000" advTm="125133"/>
    </mc:Choice>
    <mc:Fallback>
      <p:transition spd="slow" advTm="125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Is our approximation good enough?</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We can do this with </a:t>
            </a:r>
            <a:r>
              <a:rPr lang="en-US" dirty="0" err="1"/>
              <a:t>Heun</a:t>
            </a:r>
            <a:r>
              <a:rPr lang="en-US" dirty="0"/>
              <a:t> and </a:t>
            </a:r>
            <a:r>
              <a:rPr lang="en-US" cap="small" dirty="0"/>
              <a:t>rk</a:t>
            </a:r>
            <a:r>
              <a:rPr lang="en-US" dirty="0"/>
              <a:t>4</a:t>
            </a:r>
          </a:p>
          <a:p>
            <a:endParaRPr lang="en-US" dirty="0"/>
          </a:p>
          <a:p>
            <a:pPr marL="0" indent="0">
              <a:buNone/>
            </a:pP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Euler's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15" name="Object 14">
            <a:extLst>
              <a:ext uri="{FF2B5EF4-FFF2-40B4-BE49-F238E27FC236}">
                <a16:creationId xmlns:a16="http://schemas.microsoft.com/office/drawing/2014/main" id="{7B1AF078-D062-4B3D-81A6-0CEBFB3F22E8}"/>
              </a:ext>
            </a:extLst>
          </p:cNvPr>
          <p:cNvGraphicFramePr>
            <a:graphicFrameLocks noChangeAspect="1"/>
          </p:cNvGraphicFramePr>
          <p:nvPr>
            <p:extLst>
              <p:ext uri="{D42A27DB-BD31-4B8C-83A1-F6EECF244321}">
                <p14:modId xmlns:p14="http://schemas.microsoft.com/office/powerpoint/2010/main" val="2319101944"/>
              </p:ext>
            </p:extLst>
          </p:nvPr>
        </p:nvGraphicFramePr>
        <p:xfrm>
          <a:off x="1565275" y="2559021"/>
          <a:ext cx="1870075" cy="495300"/>
        </p:xfrm>
        <a:graphic>
          <a:graphicData uri="http://schemas.openxmlformats.org/presentationml/2006/ole">
            <mc:AlternateContent xmlns:mc="http://schemas.openxmlformats.org/markup-compatibility/2006">
              <mc:Choice xmlns:v="urn:schemas-microsoft-com:vml" Requires="v">
                <p:oleObj name="Equation" r:id="rId5" imgW="1054080" imgH="279360" progId="Equation.DSMT4">
                  <p:embed/>
                </p:oleObj>
              </mc:Choice>
              <mc:Fallback>
                <p:oleObj name="Equation" r:id="rId5" imgW="1054080" imgH="279360" progId="Equation.DSMT4">
                  <p:embed/>
                  <p:pic>
                    <p:nvPicPr>
                      <p:cNvPr id="9" name="Object 8">
                        <a:extLst>
                          <a:ext uri="{FF2B5EF4-FFF2-40B4-BE49-F238E27FC236}">
                            <a16:creationId xmlns:a16="http://schemas.microsoft.com/office/drawing/2014/main" id="{53150C2E-6314-4E5F-A42B-A99EFA0CF685}"/>
                          </a:ext>
                        </a:extLst>
                      </p:cNvPr>
                      <p:cNvPicPr/>
                      <p:nvPr/>
                    </p:nvPicPr>
                    <p:blipFill>
                      <a:blip r:embed="rId6"/>
                      <a:stretch>
                        <a:fillRect/>
                      </a:stretch>
                    </p:blipFill>
                    <p:spPr>
                      <a:xfrm>
                        <a:off x="1565275" y="2559021"/>
                        <a:ext cx="1870075" cy="49530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D1A41796-ECB4-4B86-8A3F-E9CCA43CF1B6}"/>
              </a:ext>
            </a:extLst>
          </p:cNvPr>
          <p:cNvGraphicFramePr>
            <a:graphicFrameLocks noChangeAspect="1"/>
          </p:cNvGraphicFramePr>
          <p:nvPr>
            <p:extLst>
              <p:ext uri="{D42A27DB-BD31-4B8C-83A1-F6EECF244321}">
                <p14:modId xmlns:p14="http://schemas.microsoft.com/office/powerpoint/2010/main" val="2326740996"/>
              </p:ext>
            </p:extLst>
          </p:nvPr>
        </p:nvGraphicFramePr>
        <p:xfrm>
          <a:off x="1549400" y="2876317"/>
          <a:ext cx="2051050" cy="742950"/>
        </p:xfrm>
        <a:graphic>
          <a:graphicData uri="http://schemas.openxmlformats.org/presentationml/2006/ole">
            <mc:AlternateContent xmlns:mc="http://schemas.openxmlformats.org/markup-compatibility/2006">
              <mc:Choice xmlns:v="urn:schemas-microsoft-com:vml" Requires="v">
                <p:oleObj name="Equation" r:id="rId7" imgW="1155600" imgH="419040" progId="Equation.DSMT4">
                  <p:embed/>
                </p:oleObj>
              </mc:Choice>
              <mc:Fallback>
                <p:oleObj name="Equation" r:id="rId7" imgW="1155600" imgH="419040" progId="Equation.DSMT4">
                  <p:embed/>
                  <p:pic>
                    <p:nvPicPr>
                      <p:cNvPr id="14" name="Object 13">
                        <a:extLst>
                          <a:ext uri="{FF2B5EF4-FFF2-40B4-BE49-F238E27FC236}">
                            <a16:creationId xmlns:a16="http://schemas.microsoft.com/office/drawing/2014/main" id="{91B4C3F5-D4F8-4CBE-9BFD-DE7EFC107CE7}"/>
                          </a:ext>
                        </a:extLst>
                      </p:cNvPr>
                      <p:cNvPicPr/>
                      <p:nvPr/>
                    </p:nvPicPr>
                    <p:blipFill>
                      <a:blip r:embed="rId8"/>
                      <a:stretch>
                        <a:fillRect/>
                      </a:stretch>
                    </p:blipFill>
                    <p:spPr>
                      <a:xfrm>
                        <a:off x="1549400" y="2876317"/>
                        <a:ext cx="2051050" cy="74295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9ED56C80-1DBC-434F-B172-C2E7F5E37E24}"/>
              </a:ext>
            </a:extLst>
          </p:cNvPr>
          <p:cNvGraphicFramePr>
            <a:graphicFrameLocks noChangeAspect="1"/>
          </p:cNvGraphicFramePr>
          <p:nvPr>
            <p:extLst>
              <p:ext uri="{D42A27DB-BD31-4B8C-83A1-F6EECF244321}">
                <p14:modId xmlns:p14="http://schemas.microsoft.com/office/powerpoint/2010/main" val="423651220"/>
              </p:ext>
            </p:extLst>
          </p:nvPr>
        </p:nvGraphicFramePr>
        <p:xfrm>
          <a:off x="974725" y="3481155"/>
          <a:ext cx="3200400" cy="857250"/>
        </p:xfrm>
        <a:graphic>
          <a:graphicData uri="http://schemas.openxmlformats.org/presentationml/2006/ole">
            <mc:AlternateContent xmlns:mc="http://schemas.openxmlformats.org/markup-compatibility/2006">
              <mc:Choice xmlns:v="urn:schemas-microsoft-com:vml" Requires="v">
                <p:oleObj name="Equation" r:id="rId9" imgW="1803240" imgH="482400" progId="Equation.DSMT4">
                  <p:embed/>
                </p:oleObj>
              </mc:Choice>
              <mc:Fallback>
                <p:oleObj name="Equation" r:id="rId9" imgW="1803240" imgH="482400" progId="Equation.DSMT4">
                  <p:embed/>
                  <p:pic>
                    <p:nvPicPr>
                      <p:cNvPr id="15" name="Object 14">
                        <a:extLst>
                          <a:ext uri="{FF2B5EF4-FFF2-40B4-BE49-F238E27FC236}">
                            <a16:creationId xmlns:a16="http://schemas.microsoft.com/office/drawing/2014/main" id="{CA0DB5FF-13E6-4A1F-8E60-6ACA9E5A8035}"/>
                          </a:ext>
                        </a:extLst>
                      </p:cNvPr>
                      <p:cNvPicPr/>
                      <p:nvPr/>
                    </p:nvPicPr>
                    <p:blipFill>
                      <a:blip r:embed="rId10"/>
                      <a:stretch>
                        <a:fillRect/>
                      </a:stretch>
                    </p:blipFill>
                    <p:spPr>
                      <a:xfrm>
                        <a:off x="974725" y="3481155"/>
                        <a:ext cx="3200400" cy="85725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35E94BEC-5E1D-4018-B401-8C24694AF52D}"/>
              </a:ext>
            </a:extLst>
          </p:cNvPr>
          <p:cNvGraphicFramePr>
            <a:graphicFrameLocks noChangeAspect="1"/>
          </p:cNvGraphicFramePr>
          <p:nvPr>
            <p:extLst>
              <p:ext uri="{D42A27DB-BD31-4B8C-83A1-F6EECF244321}">
                <p14:modId xmlns:p14="http://schemas.microsoft.com/office/powerpoint/2010/main" val="3228594158"/>
              </p:ext>
            </p:extLst>
          </p:nvPr>
        </p:nvGraphicFramePr>
        <p:xfrm>
          <a:off x="1633305" y="4207152"/>
          <a:ext cx="1847850" cy="698500"/>
        </p:xfrm>
        <a:graphic>
          <a:graphicData uri="http://schemas.openxmlformats.org/presentationml/2006/ole">
            <mc:AlternateContent xmlns:mc="http://schemas.openxmlformats.org/markup-compatibility/2006">
              <mc:Choice xmlns:v="urn:schemas-microsoft-com:vml" Requires="v">
                <p:oleObj name="Equation" r:id="rId11" imgW="1041120" imgH="393480" progId="Equation.DSMT4">
                  <p:embed/>
                </p:oleObj>
              </mc:Choice>
              <mc:Fallback>
                <p:oleObj name="Equation" r:id="rId11" imgW="1041120" imgH="393480" progId="Equation.DSMT4">
                  <p:embed/>
                  <p:pic>
                    <p:nvPicPr>
                      <p:cNvPr id="16" name="Object 15">
                        <a:extLst>
                          <a:ext uri="{FF2B5EF4-FFF2-40B4-BE49-F238E27FC236}">
                            <a16:creationId xmlns:a16="http://schemas.microsoft.com/office/drawing/2014/main" id="{2F0FAC9C-75F4-4215-965B-14B979B09DDA}"/>
                          </a:ext>
                        </a:extLst>
                      </p:cNvPr>
                      <p:cNvPicPr/>
                      <p:nvPr/>
                    </p:nvPicPr>
                    <p:blipFill>
                      <a:blip r:embed="rId12"/>
                      <a:stretch>
                        <a:fillRect/>
                      </a:stretch>
                    </p:blipFill>
                    <p:spPr>
                      <a:xfrm>
                        <a:off x="1633305" y="4207152"/>
                        <a:ext cx="1847850" cy="698500"/>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D6724E08-6DB9-4974-9DFD-B4C7567A3587}"/>
              </a:ext>
            </a:extLst>
          </p:cNvPr>
          <p:cNvGraphicFramePr>
            <a:graphicFrameLocks noChangeAspect="1"/>
          </p:cNvGraphicFramePr>
          <p:nvPr>
            <p:extLst>
              <p:ext uri="{D42A27DB-BD31-4B8C-83A1-F6EECF244321}">
                <p14:modId xmlns:p14="http://schemas.microsoft.com/office/powerpoint/2010/main" val="4279449490"/>
              </p:ext>
            </p:extLst>
          </p:nvPr>
        </p:nvGraphicFramePr>
        <p:xfrm>
          <a:off x="1304036" y="5507613"/>
          <a:ext cx="2390775" cy="700087"/>
        </p:xfrm>
        <a:graphic>
          <a:graphicData uri="http://schemas.openxmlformats.org/presentationml/2006/ole">
            <mc:AlternateContent xmlns:mc="http://schemas.openxmlformats.org/markup-compatibility/2006">
              <mc:Choice xmlns:v="urn:schemas-microsoft-com:vml" Requires="v">
                <p:oleObj name="Equation" r:id="rId13" imgW="1346040" imgH="393480" progId="Equation.DSMT4">
                  <p:embed/>
                </p:oleObj>
              </mc:Choice>
              <mc:Fallback>
                <p:oleObj name="Equation" r:id="rId13" imgW="1346040" imgH="393480" progId="Equation.DSMT4">
                  <p:embed/>
                  <p:pic>
                    <p:nvPicPr>
                      <p:cNvPr id="17" name="Object 16">
                        <a:extLst>
                          <a:ext uri="{FF2B5EF4-FFF2-40B4-BE49-F238E27FC236}">
                            <a16:creationId xmlns:a16="http://schemas.microsoft.com/office/drawing/2014/main" id="{3C80E3F8-F377-45A9-AEAD-1719FA74772D}"/>
                          </a:ext>
                        </a:extLst>
                      </p:cNvPr>
                      <p:cNvPicPr/>
                      <p:nvPr/>
                    </p:nvPicPr>
                    <p:blipFill>
                      <a:blip r:embed="rId14"/>
                      <a:stretch>
                        <a:fillRect/>
                      </a:stretch>
                    </p:blipFill>
                    <p:spPr>
                      <a:xfrm>
                        <a:off x="1304036" y="5507613"/>
                        <a:ext cx="2390775" cy="700087"/>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84A1A18B-C016-42B4-840E-8CADA0062451}"/>
              </a:ext>
            </a:extLst>
          </p:cNvPr>
          <p:cNvGraphicFramePr>
            <a:graphicFrameLocks noChangeAspect="1"/>
          </p:cNvGraphicFramePr>
          <p:nvPr>
            <p:extLst>
              <p:ext uri="{D42A27DB-BD31-4B8C-83A1-F6EECF244321}">
                <p14:modId xmlns:p14="http://schemas.microsoft.com/office/powerpoint/2010/main" val="3284924090"/>
              </p:ext>
            </p:extLst>
          </p:nvPr>
        </p:nvGraphicFramePr>
        <p:xfrm>
          <a:off x="1582971" y="4857518"/>
          <a:ext cx="1735137" cy="744538"/>
        </p:xfrm>
        <a:graphic>
          <a:graphicData uri="http://schemas.openxmlformats.org/presentationml/2006/ole">
            <mc:AlternateContent xmlns:mc="http://schemas.openxmlformats.org/markup-compatibility/2006">
              <mc:Choice xmlns:v="urn:schemas-microsoft-com:vml" Requires="v">
                <p:oleObj name="Equation" r:id="rId15" imgW="977760" imgH="419040" progId="Equation.DSMT4">
                  <p:embed/>
                </p:oleObj>
              </mc:Choice>
              <mc:Fallback>
                <p:oleObj name="Equation" r:id="rId15" imgW="977760" imgH="419040" progId="Equation.DSMT4">
                  <p:embed/>
                  <p:pic>
                    <p:nvPicPr>
                      <p:cNvPr id="18" name="Object 17">
                        <a:extLst>
                          <a:ext uri="{FF2B5EF4-FFF2-40B4-BE49-F238E27FC236}">
                            <a16:creationId xmlns:a16="http://schemas.microsoft.com/office/drawing/2014/main" id="{35E94BEC-5E1D-4018-B401-8C24694AF52D}"/>
                          </a:ext>
                        </a:extLst>
                      </p:cNvPr>
                      <p:cNvPicPr/>
                      <p:nvPr/>
                    </p:nvPicPr>
                    <p:blipFill>
                      <a:blip r:embed="rId16"/>
                      <a:stretch>
                        <a:fillRect/>
                      </a:stretch>
                    </p:blipFill>
                    <p:spPr>
                      <a:xfrm>
                        <a:off x="1582971" y="4857518"/>
                        <a:ext cx="1735137" cy="744538"/>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34964830-7488-4F46-AC8B-CF3A97C2FCF6}"/>
              </a:ext>
            </a:extLst>
          </p:cNvPr>
          <p:cNvGraphicFramePr>
            <a:graphicFrameLocks noChangeAspect="1"/>
          </p:cNvGraphicFramePr>
          <p:nvPr>
            <p:extLst>
              <p:ext uri="{D42A27DB-BD31-4B8C-83A1-F6EECF244321}">
                <p14:modId xmlns:p14="http://schemas.microsoft.com/office/powerpoint/2010/main" val="4085917705"/>
              </p:ext>
            </p:extLst>
          </p:nvPr>
        </p:nvGraphicFramePr>
        <p:xfrm>
          <a:off x="1847108" y="6092825"/>
          <a:ext cx="1962150" cy="700088"/>
        </p:xfrm>
        <a:graphic>
          <a:graphicData uri="http://schemas.openxmlformats.org/presentationml/2006/ole">
            <mc:AlternateContent xmlns:mc="http://schemas.openxmlformats.org/markup-compatibility/2006">
              <mc:Choice xmlns:v="urn:schemas-microsoft-com:vml" Requires="v">
                <p:oleObj name="Equation" r:id="rId17" imgW="1104840" imgH="393480" progId="Equation.DSMT4">
                  <p:embed/>
                </p:oleObj>
              </mc:Choice>
              <mc:Fallback>
                <p:oleObj name="Equation" r:id="rId17" imgW="1104840" imgH="393480" progId="Equation.DSMT4">
                  <p:embed/>
                  <p:pic>
                    <p:nvPicPr>
                      <p:cNvPr id="19" name="Object 18">
                        <a:extLst>
                          <a:ext uri="{FF2B5EF4-FFF2-40B4-BE49-F238E27FC236}">
                            <a16:creationId xmlns:a16="http://schemas.microsoft.com/office/drawing/2014/main" id="{D6724E08-6DB9-4974-9DFD-B4C7567A3587}"/>
                          </a:ext>
                        </a:extLst>
                      </p:cNvPr>
                      <p:cNvPicPr/>
                      <p:nvPr/>
                    </p:nvPicPr>
                    <p:blipFill>
                      <a:blip r:embed="rId18"/>
                      <a:stretch>
                        <a:fillRect/>
                      </a:stretch>
                    </p:blipFill>
                    <p:spPr>
                      <a:xfrm>
                        <a:off x="1847108" y="6092825"/>
                        <a:ext cx="1962150" cy="700088"/>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AF07B943-0F5D-40C8-8BC9-E01E774DB78A}"/>
              </a:ext>
            </a:extLst>
          </p:cNvPr>
          <p:cNvGraphicFramePr>
            <a:graphicFrameLocks noChangeAspect="1"/>
          </p:cNvGraphicFramePr>
          <p:nvPr>
            <p:extLst>
              <p:ext uri="{D42A27DB-BD31-4B8C-83A1-F6EECF244321}">
                <p14:modId xmlns:p14="http://schemas.microsoft.com/office/powerpoint/2010/main" val="1198349709"/>
              </p:ext>
            </p:extLst>
          </p:nvPr>
        </p:nvGraphicFramePr>
        <p:xfrm>
          <a:off x="5348288" y="2559021"/>
          <a:ext cx="1870075" cy="495300"/>
        </p:xfrm>
        <a:graphic>
          <a:graphicData uri="http://schemas.openxmlformats.org/presentationml/2006/ole">
            <mc:AlternateContent xmlns:mc="http://schemas.openxmlformats.org/markup-compatibility/2006">
              <mc:Choice xmlns:v="urn:schemas-microsoft-com:vml" Requires="v">
                <p:oleObj name="Equation" r:id="rId19" imgW="1054080" imgH="279360" progId="Equation.DSMT4">
                  <p:embed/>
                </p:oleObj>
              </mc:Choice>
              <mc:Fallback>
                <p:oleObj name="Equation" r:id="rId19" imgW="1054080" imgH="279360" progId="Equation.DSMT4">
                  <p:embed/>
                  <p:pic>
                    <p:nvPicPr>
                      <p:cNvPr id="15" name="Object 14">
                        <a:extLst>
                          <a:ext uri="{FF2B5EF4-FFF2-40B4-BE49-F238E27FC236}">
                            <a16:creationId xmlns:a16="http://schemas.microsoft.com/office/drawing/2014/main" id="{7B1AF078-D062-4B3D-81A6-0CEBFB3F22E8}"/>
                          </a:ext>
                        </a:extLst>
                      </p:cNvPr>
                      <p:cNvPicPr/>
                      <p:nvPr/>
                    </p:nvPicPr>
                    <p:blipFill>
                      <a:blip r:embed="rId20"/>
                      <a:stretch>
                        <a:fillRect/>
                      </a:stretch>
                    </p:blipFill>
                    <p:spPr>
                      <a:xfrm>
                        <a:off x="5348288" y="2559021"/>
                        <a:ext cx="1870075" cy="495300"/>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5800B8C1-F4B3-4FD4-9909-4932F155BD53}"/>
              </a:ext>
            </a:extLst>
          </p:cNvPr>
          <p:cNvGraphicFramePr>
            <a:graphicFrameLocks noChangeAspect="1"/>
          </p:cNvGraphicFramePr>
          <p:nvPr>
            <p:extLst>
              <p:ext uri="{D42A27DB-BD31-4B8C-83A1-F6EECF244321}">
                <p14:modId xmlns:p14="http://schemas.microsoft.com/office/powerpoint/2010/main" val="1019112156"/>
              </p:ext>
            </p:extLst>
          </p:nvPr>
        </p:nvGraphicFramePr>
        <p:xfrm>
          <a:off x="5348288" y="2876317"/>
          <a:ext cx="2051050" cy="742950"/>
        </p:xfrm>
        <a:graphic>
          <a:graphicData uri="http://schemas.openxmlformats.org/presentationml/2006/ole">
            <mc:AlternateContent xmlns:mc="http://schemas.openxmlformats.org/markup-compatibility/2006">
              <mc:Choice xmlns:v="urn:schemas-microsoft-com:vml" Requires="v">
                <p:oleObj name="Equation" r:id="rId21" imgW="1155600" imgH="419040" progId="Equation.DSMT4">
                  <p:embed/>
                </p:oleObj>
              </mc:Choice>
              <mc:Fallback>
                <p:oleObj name="Equation" r:id="rId21" imgW="1155600" imgH="419040" progId="Equation.DSMT4">
                  <p:embed/>
                  <p:pic>
                    <p:nvPicPr>
                      <p:cNvPr id="16" name="Object 15">
                        <a:extLst>
                          <a:ext uri="{FF2B5EF4-FFF2-40B4-BE49-F238E27FC236}">
                            <a16:creationId xmlns:a16="http://schemas.microsoft.com/office/drawing/2014/main" id="{D1A41796-ECB4-4B86-8A3F-E9CCA43CF1B6}"/>
                          </a:ext>
                        </a:extLst>
                      </p:cNvPr>
                      <p:cNvPicPr/>
                      <p:nvPr/>
                    </p:nvPicPr>
                    <p:blipFill>
                      <a:blip r:embed="rId22"/>
                      <a:stretch>
                        <a:fillRect/>
                      </a:stretch>
                    </p:blipFill>
                    <p:spPr>
                      <a:xfrm>
                        <a:off x="5348288" y="2876317"/>
                        <a:ext cx="2051050" cy="742950"/>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40DCFD24-95DA-4995-9D78-8446C210D83A}"/>
              </a:ext>
            </a:extLst>
          </p:cNvPr>
          <p:cNvGraphicFramePr>
            <a:graphicFrameLocks noChangeAspect="1"/>
          </p:cNvGraphicFramePr>
          <p:nvPr>
            <p:extLst>
              <p:ext uri="{D42A27DB-BD31-4B8C-83A1-F6EECF244321}">
                <p14:modId xmlns:p14="http://schemas.microsoft.com/office/powerpoint/2010/main" val="48423985"/>
              </p:ext>
            </p:extLst>
          </p:nvPr>
        </p:nvGraphicFramePr>
        <p:xfrm>
          <a:off x="4692650" y="3430028"/>
          <a:ext cx="3200400" cy="857250"/>
        </p:xfrm>
        <a:graphic>
          <a:graphicData uri="http://schemas.openxmlformats.org/presentationml/2006/ole">
            <mc:AlternateContent xmlns:mc="http://schemas.openxmlformats.org/markup-compatibility/2006">
              <mc:Choice xmlns:v="urn:schemas-microsoft-com:vml" Requires="v">
                <p:oleObj name="Equation" r:id="rId23" imgW="1803240" imgH="482400" progId="Equation.DSMT4">
                  <p:embed/>
                </p:oleObj>
              </mc:Choice>
              <mc:Fallback>
                <p:oleObj name="Equation" r:id="rId23" imgW="1803240" imgH="482400" progId="Equation.DSMT4">
                  <p:embed/>
                  <p:pic>
                    <p:nvPicPr>
                      <p:cNvPr id="17" name="Object 16">
                        <a:extLst>
                          <a:ext uri="{FF2B5EF4-FFF2-40B4-BE49-F238E27FC236}">
                            <a16:creationId xmlns:a16="http://schemas.microsoft.com/office/drawing/2014/main" id="{9ED56C80-1DBC-434F-B172-C2E7F5E37E24}"/>
                          </a:ext>
                        </a:extLst>
                      </p:cNvPr>
                      <p:cNvPicPr/>
                      <p:nvPr/>
                    </p:nvPicPr>
                    <p:blipFill>
                      <a:blip r:embed="rId24"/>
                      <a:stretch>
                        <a:fillRect/>
                      </a:stretch>
                    </p:blipFill>
                    <p:spPr>
                      <a:xfrm>
                        <a:off x="4692650" y="3430028"/>
                        <a:ext cx="3200400" cy="857250"/>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E74D6408-889D-4B10-8676-A7A9D30F32C5}"/>
              </a:ext>
            </a:extLst>
          </p:cNvPr>
          <p:cNvGraphicFramePr>
            <a:graphicFrameLocks noChangeAspect="1"/>
          </p:cNvGraphicFramePr>
          <p:nvPr>
            <p:extLst>
              <p:ext uri="{D42A27DB-BD31-4B8C-83A1-F6EECF244321}">
                <p14:modId xmlns:p14="http://schemas.microsoft.com/office/powerpoint/2010/main" val="3999028612"/>
              </p:ext>
            </p:extLst>
          </p:nvPr>
        </p:nvGraphicFramePr>
        <p:xfrm>
          <a:off x="5359618" y="4207152"/>
          <a:ext cx="1936750" cy="698500"/>
        </p:xfrm>
        <a:graphic>
          <a:graphicData uri="http://schemas.openxmlformats.org/presentationml/2006/ole">
            <mc:AlternateContent xmlns:mc="http://schemas.openxmlformats.org/markup-compatibility/2006">
              <mc:Choice xmlns:v="urn:schemas-microsoft-com:vml" Requires="v">
                <p:oleObj name="Equation" r:id="rId25" imgW="1091880" imgH="393480" progId="Equation.DSMT4">
                  <p:embed/>
                </p:oleObj>
              </mc:Choice>
              <mc:Fallback>
                <p:oleObj name="Equation" r:id="rId25" imgW="1091880" imgH="393480" progId="Equation.DSMT4">
                  <p:embed/>
                  <p:pic>
                    <p:nvPicPr>
                      <p:cNvPr id="18" name="Object 17">
                        <a:extLst>
                          <a:ext uri="{FF2B5EF4-FFF2-40B4-BE49-F238E27FC236}">
                            <a16:creationId xmlns:a16="http://schemas.microsoft.com/office/drawing/2014/main" id="{35E94BEC-5E1D-4018-B401-8C24694AF52D}"/>
                          </a:ext>
                        </a:extLst>
                      </p:cNvPr>
                      <p:cNvPicPr/>
                      <p:nvPr/>
                    </p:nvPicPr>
                    <p:blipFill>
                      <a:blip r:embed="rId26"/>
                      <a:stretch>
                        <a:fillRect/>
                      </a:stretch>
                    </p:blipFill>
                    <p:spPr>
                      <a:xfrm>
                        <a:off x="5359618" y="4207152"/>
                        <a:ext cx="1936750" cy="698500"/>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322C668F-EFDF-4F1A-965C-7D01F7CBEF2F}"/>
              </a:ext>
            </a:extLst>
          </p:cNvPr>
          <p:cNvGraphicFramePr>
            <a:graphicFrameLocks noChangeAspect="1"/>
          </p:cNvGraphicFramePr>
          <p:nvPr>
            <p:extLst>
              <p:ext uri="{D42A27DB-BD31-4B8C-83A1-F6EECF244321}">
                <p14:modId xmlns:p14="http://schemas.microsoft.com/office/powerpoint/2010/main" val="3902856543"/>
              </p:ext>
            </p:extLst>
          </p:nvPr>
        </p:nvGraphicFramePr>
        <p:xfrm>
          <a:off x="5033168" y="5507613"/>
          <a:ext cx="2390775" cy="700087"/>
        </p:xfrm>
        <a:graphic>
          <a:graphicData uri="http://schemas.openxmlformats.org/presentationml/2006/ole">
            <mc:AlternateContent xmlns:mc="http://schemas.openxmlformats.org/markup-compatibility/2006">
              <mc:Choice xmlns:v="urn:schemas-microsoft-com:vml" Requires="v">
                <p:oleObj name="Equation" r:id="rId27" imgW="1346040" imgH="393480" progId="Equation.DSMT4">
                  <p:embed/>
                </p:oleObj>
              </mc:Choice>
              <mc:Fallback>
                <p:oleObj name="Equation" r:id="rId27" imgW="1346040" imgH="393480" progId="Equation.DSMT4">
                  <p:embed/>
                  <p:pic>
                    <p:nvPicPr>
                      <p:cNvPr id="19" name="Object 18">
                        <a:extLst>
                          <a:ext uri="{FF2B5EF4-FFF2-40B4-BE49-F238E27FC236}">
                            <a16:creationId xmlns:a16="http://schemas.microsoft.com/office/drawing/2014/main" id="{D6724E08-6DB9-4974-9DFD-B4C7567A3587}"/>
                          </a:ext>
                        </a:extLst>
                      </p:cNvPr>
                      <p:cNvPicPr/>
                      <p:nvPr/>
                    </p:nvPicPr>
                    <p:blipFill>
                      <a:blip r:embed="rId28"/>
                      <a:stretch>
                        <a:fillRect/>
                      </a:stretch>
                    </p:blipFill>
                    <p:spPr>
                      <a:xfrm>
                        <a:off x="5033168" y="5507613"/>
                        <a:ext cx="2390775" cy="700087"/>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E8ADC9B2-2C2B-45B1-97E7-99ED819EA642}"/>
              </a:ext>
            </a:extLst>
          </p:cNvPr>
          <p:cNvGraphicFramePr>
            <a:graphicFrameLocks noChangeAspect="1"/>
          </p:cNvGraphicFramePr>
          <p:nvPr>
            <p:extLst>
              <p:ext uri="{D42A27DB-BD31-4B8C-83A1-F6EECF244321}">
                <p14:modId xmlns:p14="http://schemas.microsoft.com/office/powerpoint/2010/main" val="590651409"/>
              </p:ext>
            </p:extLst>
          </p:nvPr>
        </p:nvGraphicFramePr>
        <p:xfrm>
          <a:off x="5351229" y="4862004"/>
          <a:ext cx="1735137" cy="744538"/>
        </p:xfrm>
        <a:graphic>
          <a:graphicData uri="http://schemas.openxmlformats.org/presentationml/2006/ole">
            <mc:AlternateContent xmlns:mc="http://schemas.openxmlformats.org/markup-compatibility/2006">
              <mc:Choice xmlns:v="urn:schemas-microsoft-com:vml" Requires="v">
                <p:oleObj name="Equation" r:id="rId29" imgW="977760" imgH="419040" progId="Equation.DSMT4">
                  <p:embed/>
                </p:oleObj>
              </mc:Choice>
              <mc:Fallback>
                <p:oleObj name="Equation" r:id="rId29" imgW="977760" imgH="419040" progId="Equation.DSMT4">
                  <p:embed/>
                  <p:pic>
                    <p:nvPicPr>
                      <p:cNvPr id="20" name="Object 19">
                        <a:extLst>
                          <a:ext uri="{FF2B5EF4-FFF2-40B4-BE49-F238E27FC236}">
                            <a16:creationId xmlns:a16="http://schemas.microsoft.com/office/drawing/2014/main" id="{84A1A18B-C016-42B4-840E-8CADA0062451}"/>
                          </a:ext>
                        </a:extLst>
                      </p:cNvPr>
                      <p:cNvPicPr/>
                      <p:nvPr/>
                    </p:nvPicPr>
                    <p:blipFill>
                      <a:blip r:embed="rId30"/>
                      <a:stretch>
                        <a:fillRect/>
                      </a:stretch>
                    </p:blipFill>
                    <p:spPr>
                      <a:xfrm>
                        <a:off x="5351229" y="4862004"/>
                        <a:ext cx="1735137" cy="744538"/>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675B6BFE-0588-47F5-B094-4BD0984B5EDD}"/>
              </a:ext>
            </a:extLst>
          </p:cNvPr>
          <p:cNvGraphicFramePr>
            <a:graphicFrameLocks noChangeAspect="1"/>
          </p:cNvGraphicFramePr>
          <p:nvPr>
            <p:extLst>
              <p:ext uri="{D42A27DB-BD31-4B8C-83A1-F6EECF244321}">
                <p14:modId xmlns:p14="http://schemas.microsoft.com/office/powerpoint/2010/main" val="1595157617"/>
              </p:ext>
            </p:extLst>
          </p:nvPr>
        </p:nvGraphicFramePr>
        <p:xfrm>
          <a:off x="5623858" y="6085306"/>
          <a:ext cx="2074863" cy="700088"/>
        </p:xfrm>
        <a:graphic>
          <a:graphicData uri="http://schemas.openxmlformats.org/presentationml/2006/ole">
            <mc:AlternateContent xmlns:mc="http://schemas.openxmlformats.org/markup-compatibility/2006">
              <mc:Choice xmlns:v="urn:schemas-microsoft-com:vml" Requires="v">
                <p:oleObj name="Equation" r:id="rId31" imgW="1168200" imgH="393480" progId="Equation.DSMT4">
                  <p:embed/>
                </p:oleObj>
              </mc:Choice>
              <mc:Fallback>
                <p:oleObj name="Equation" r:id="rId31" imgW="1168200" imgH="393480" progId="Equation.DSMT4">
                  <p:embed/>
                  <p:pic>
                    <p:nvPicPr>
                      <p:cNvPr id="21" name="Object 20">
                        <a:extLst>
                          <a:ext uri="{FF2B5EF4-FFF2-40B4-BE49-F238E27FC236}">
                            <a16:creationId xmlns:a16="http://schemas.microsoft.com/office/drawing/2014/main" id="{34964830-7488-4F46-AC8B-CF3A97C2FCF6}"/>
                          </a:ext>
                        </a:extLst>
                      </p:cNvPr>
                      <p:cNvPicPr/>
                      <p:nvPr/>
                    </p:nvPicPr>
                    <p:blipFill>
                      <a:blip r:embed="rId32"/>
                      <a:stretch>
                        <a:fillRect/>
                      </a:stretch>
                    </p:blipFill>
                    <p:spPr>
                      <a:xfrm>
                        <a:off x="5623858" y="6085306"/>
                        <a:ext cx="2074863" cy="700088"/>
                      </a:xfrm>
                      <a:prstGeom prst="rect">
                        <a:avLst/>
                      </a:prstGeom>
                    </p:spPr>
                  </p:pic>
                </p:oleObj>
              </mc:Fallback>
            </mc:AlternateContent>
          </a:graphicData>
        </a:graphic>
      </p:graphicFrame>
      <p:sp>
        <p:nvSpPr>
          <p:cNvPr id="32" name="TextBox 31">
            <a:extLst>
              <a:ext uri="{FF2B5EF4-FFF2-40B4-BE49-F238E27FC236}">
                <a16:creationId xmlns:a16="http://schemas.microsoft.com/office/drawing/2014/main" id="{29DA9673-DFEF-4351-84D3-EE1FBB14DD9B}"/>
              </a:ext>
            </a:extLst>
          </p:cNvPr>
          <p:cNvSpPr txBox="1"/>
          <p:nvPr/>
        </p:nvSpPr>
        <p:spPr>
          <a:xfrm>
            <a:off x="2227277" y="2010688"/>
            <a:ext cx="935373" cy="430887"/>
          </a:xfrm>
          <a:prstGeom prst="rect">
            <a:avLst/>
          </a:prstGeom>
          <a:noFill/>
        </p:spPr>
        <p:txBody>
          <a:bodyPr wrap="square">
            <a:spAutoFit/>
          </a:bodyPr>
          <a:lstStyle/>
          <a:p>
            <a:r>
              <a:rPr kumimoji="0" lang="en-US" sz="2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Heun</a:t>
            </a:r>
            <a:endParaRPr lang="en-US" dirty="0"/>
          </a:p>
        </p:txBody>
      </p:sp>
      <p:sp>
        <p:nvSpPr>
          <p:cNvPr id="33" name="TextBox 32">
            <a:extLst>
              <a:ext uri="{FF2B5EF4-FFF2-40B4-BE49-F238E27FC236}">
                <a16:creationId xmlns:a16="http://schemas.microsoft.com/office/drawing/2014/main" id="{3E13B7B0-BE67-41B5-BF1B-9C36978E2D8F}"/>
              </a:ext>
            </a:extLst>
          </p:cNvPr>
          <p:cNvSpPr txBox="1"/>
          <p:nvPr/>
        </p:nvSpPr>
        <p:spPr>
          <a:xfrm>
            <a:off x="5825161" y="2010688"/>
            <a:ext cx="935373" cy="430887"/>
          </a:xfrm>
          <a:prstGeom prst="rect">
            <a:avLst/>
          </a:prstGeom>
          <a:noFill/>
        </p:spPr>
        <p:txBody>
          <a:bodyPr wrap="square">
            <a:spAutoFit/>
          </a:bodyPr>
          <a:lstStyle/>
          <a:p>
            <a:r>
              <a:rPr kumimoji="0" lang="en-US" sz="2200" b="0" i="0" u="none" strike="noStrike" kern="1200" cap="small"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rk</a:t>
            </a: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4</a:t>
            </a:r>
            <a:endParaRPr lang="en-US" dirty="0"/>
          </a:p>
        </p:txBody>
      </p:sp>
      <p:pic>
        <p:nvPicPr>
          <p:cNvPr id="9" name="Audio 8">
            <a:hlinkClick r:id="" action="ppaction://media"/>
            <a:extLst>
              <a:ext uri="{FF2B5EF4-FFF2-40B4-BE49-F238E27FC236}">
                <a16:creationId xmlns:a16="http://schemas.microsoft.com/office/drawing/2014/main" id="{BDA43535-2BF2-4103-8B80-25F880555E7D}"/>
              </a:ext>
            </a:extLst>
          </p:cNvPr>
          <p:cNvPicPr>
            <a:picLocks noChangeAspect="1"/>
          </p:cNvPicPr>
          <p:nvPr>
            <a:audioFile r:link="rId3"/>
            <p:extLst>
              <p:ext uri="{DAA4B4D4-6D71-4841-9C94-3DE7FCFB9230}">
                <p14:media xmlns:p14="http://schemas.microsoft.com/office/powerpoint/2010/main" r:embed="rId2"/>
              </p:ext>
            </p:extLst>
          </p:nvPr>
        </p:nvPicPr>
        <p:blipFill>
          <a:blip r:embed="rId3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87381276"/>
      </p:ext>
    </p:extLst>
  </p:cSld>
  <p:clrMapOvr>
    <a:masterClrMapping/>
  </p:clrMapOvr>
  <mc:AlternateContent xmlns:mc="http://schemas.openxmlformats.org/markup-compatibility/2006" xmlns:p14="http://schemas.microsoft.com/office/powerpoint/2010/main">
    <mc:Choice Requires="p14">
      <p:transition spd="slow" p14:dur="2000" advTm="194160"/>
    </mc:Choice>
    <mc:Fallback xmlns="">
      <p:transition spd="slow" advTm="194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1" fill="hold" display="0">
                  <p:stCondLst>
                    <p:cond delay="indefinite"/>
                  </p:stCondLst>
                  <p:endCondLst>
                    <p:cond evt="onStopAudio" delay="0">
                      <p:tgtEl>
                        <p:sldTgt/>
                      </p:tgtEl>
                    </p:cond>
                  </p:endCondLst>
                </p:cTn>
                <p:tgtEl>
                  <p:spTgt spid="9"/>
                </p:tgtEl>
              </p:cMediaNode>
            </p:audio>
          </p:childTnLst>
        </p:cTn>
      </p:par>
    </p:tnLst>
    <p:bldLst>
      <p:bldP spid="32"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E7FB-FA7B-48A4-BA0E-CE4E0D2D90AE}"/>
              </a:ext>
            </a:extLst>
          </p:cNvPr>
          <p:cNvSpPr>
            <a:spLocks noGrp="1"/>
          </p:cNvSpPr>
          <p:nvPr>
            <p:ph type="title"/>
          </p:nvPr>
        </p:nvSpPr>
        <p:spPr/>
        <p:txBody>
          <a:bodyPr/>
          <a:lstStyle/>
          <a:p>
            <a:r>
              <a:rPr lang="en-US" dirty="0"/>
              <a:t>Issues</a:t>
            </a:r>
          </a:p>
        </p:txBody>
      </p:sp>
      <p:sp>
        <p:nvSpPr>
          <p:cNvPr id="3" name="Content Placeholder 2">
            <a:extLst>
              <a:ext uri="{FF2B5EF4-FFF2-40B4-BE49-F238E27FC236}">
                <a16:creationId xmlns:a16="http://schemas.microsoft.com/office/drawing/2014/main" id="{DD70056E-0461-41BE-923B-871F59D35E63}"/>
              </a:ext>
            </a:extLst>
          </p:cNvPr>
          <p:cNvSpPr>
            <a:spLocks noGrp="1"/>
          </p:cNvSpPr>
          <p:nvPr>
            <p:ph idx="1"/>
          </p:nvPr>
        </p:nvSpPr>
        <p:spPr>
          <a:xfrm>
            <a:off x="457200" y="1600200"/>
            <a:ext cx="8418352" cy="4525963"/>
          </a:xfrm>
        </p:spPr>
        <p:txBody>
          <a:bodyPr/>
          <a:lstStyle/>
          <a:p>
            <a:r>
              <a:rPr lang="en-US" dirty="0">
                <a:latin typeface="Times New Roman" panose="02020603050405020304" pitchFamily="18" charset="0"/>
              </a:rPr>
              <a:t>This approach, however, does have its drawbacks:</a:t>
            </a:r>
          </a:p>
          <a:p>
            <a:pPr lvl="1"/>
            <a:r>
              <a:rPr lang="en-US" dirty="0">
                <a:latin typeface="Times New Roman" panose="02020603050405020304" pitchFamily="18" charset="0"/>
              </a:rPr>
              <a:t>It’s expensive: we are making a minimum of 3</a:t>
            </a:r>
            <a:r>
              <a:rPr lang="en-US" i="1" dirty="0">
                <a:latin typeface="Times New Roman" panose="02020603050405020304" pitchFamily="18" charset="0"/>
              </a:rPr>
              <a:t>n</a:t>
            </a:r>
            <a:r>
              <a:rPr lang="en-US" dirty="0">
                <a:latin typeface="Times New Roman" panose="02020603050405020304" pitchFamily="18" charset="0"/>
              </a:rPr>
              <a:t> approximations</a:t>
            </a:r>
          </a:p>
          <a:p>
            <a:pPr lvl="1"/>
            <a:r>
              <a:rPr lang="en-US" dirty="0">
                <a:latin typeface="Times New Roman" panose="02020603050405020304" pitchFamily="18" charset="0"/>
              </a:rPr>
              <a:t>Even if the approximation at </a:t>
            </a: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f</a:t>
            </a:r>
            <a:r>
              <a:rPr lang="en-US" dirty="0">
                <a:latin typeface="Times New Roman" panose="02020603050405020304" pitchFamily="18" charset="0"/>
              </a:rPr>
              <a:t>) is sufficiently accurate,</a:t>
            </a:r>
            <a:br>
              <a:rPr lang="en-US" dirty="0">
                <a:latin typeface="Times New Roman" panose="02020603050405020304" pitchFamily="18" charset="0"/>
              </a:rPr>
            </a:br>
            <a:r>
              <a:rPr lang="en-US" dirty="0">
                <a:latin typeface="Times New Roman" panose="02020603050405020304" pitchFamily="18" charset="0"/>
              </a:rPr>
              <a:t>		this does not mean that each point is sufficiently accurate…</a:t>
            </a:r>
          </a:p>
          <a:p>
            <a:pPr lvl="1"/>
            <a:r>
              <a:rPr lang="en-US" dirty="0">
                <a:latin typeface="Times New Roman" panose="02020603050405020304" pitchFamily="18" charset="0"/>
              </a:rPr>
              <a:t>Also, suppose the solution is smooth at some points, and variable at others</a:t>
            </a:r>
          </a:p>
          <a:p>
            <a:pPr lvl="2"/>
            <a:r>
              <a:rPr lang="en-US" dirty="0">
                <a:latin typeface="Times New Roman" panose="02020603050405020304" pitchFamily="18" charset="0"/>
              </a:rPr>
              <a:t>Where the solution is smooth, we can get away with a larger step size</a:t>
            </a:r>
          </a:p>
          <a:p>
            <a:pPr lvl="2"/>
            <a:r>
              <a:rPr lang="en-US" dirty="0">
                <a:latin typeface="Times New Roman" panose="02020603050405020304" pitchFamily="18" charset="0"/>
              </a:rPr>
              <a:t>Where the solution varies, we probably require a smaller step size</a:t>
            </a:r>
          </a:p>
          <a:p>
            <a:pPr lvl="1"/>
            <a:r>
              <a:rPr lang="en-US" dirty="0">
                <a:latin typeface="Times New Roman" panose="02020603050405020304" pitchFamily="18" charset="0"/>
              </a:rPr>
              <a:t>This approach, however, requires us to use that smaller step size everywhere</a:t>
            </a:r>
          </a:p>
        </p:txBody>
      </p:sp>
      <p:sp>
        <p:nvSpPr>
          <p:cNvPr id="4" name="Footer Placeholder 3">
            <a:extLst>
              <a:ext uri="{FF2B5EF4-FFF2-40B4-BE49-F238E27FC236}">
                <a16:creationId xmlns:a16="http://schemas.microsoft.com/office/drawing/2014/main" id="{05534FD3-30D3-42A7-A6E7-63ED193B2E0F}"/>
              </a:ext>
            </a:extLst>
          </p:cNvPr>
          <p:cNvSpPr>
            <a:spLocks noGrp="1"/>
          </p:cNvSpPr>
          <p:nvPr>
            <p:ph type="ftr" sz="quarter" idx="11"/>
          </p:nvPr>
        </p:nvSpPr>
        <p:spPr/>
        <p:txBody>
          <a:bodyPr/>
          <a:lstStyle/>
          <a:p>
            <a:r>
              <a:rPr lang="en-US"/>
              <a:t>Euler's method</a:t>
            </a:r>
            <a:endParaRPr lang="en-CA" dirty="0"/>
          </a:p>
        </p:txBody>
      </p:sp>
      <p:sp>
        <p:nvSpPr>
          <p:cNvPr id="5" name="Slide Number Placeholder 4">
            <a:extLst>
              <a:ext uri="{FF2B5EF4-FFF2-40B4-BE49-F238E27FC236}">
                <a16:creationId xmlns:a16="http://schemas.microsoft.com/office/drawing/2014/main" id="{9041FED3-7317-46DD-BF31-DB0E38ED6506}"/>
              </a:ext>
            </a:extLst>
          </p:cNvPr>
          <p:cNvSpPr>
            <a:spLocks noGrp="1"/>
          </p:cNvSpPr>
          <p:nvPr>
            <p:ph type="sldNum" sz="quarter" idx="12"/>
          </p:nvPr>
        </p:nvSpPr>
        <p:spPr/>
        <p:txBody>
          <a:bodyPr/>
          <a:lstStyle/>
          <a:p>
            <a:fld id="{42EF6DC8-DA9C-4533-8A40-BB00A2545AF8}" type="slidenum">
              <a:rPr lang="en-CA" smtClean="0"/>
              <a:pPr/>
              <a:t>15</a:t>
            </a:fld>
            <a:endParaRPr lang="en-CA"/>
          </a:p>
        </p:txBody>
      </p:sp>
      <p:pic>
        <p:nvPicPr>
          <p:cNvPr id="6" name="Audio 5">
            <a:hlinkClick r:id="" action="ppaction://media"/>
            <a:extLst>
              <a:ext uri="{FF2B5EF4-FFF2-40B4-BE49-F238E27FC236}">
                <a16:creationId xmlns:a16="http://schemas.microsoft.com/office/drawing/2014/main" id="{9FDB5DB0-3ACB-4BB7-8C22-22CED1CD096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64113528"/>
      </p:ext>
    </p:extLst>
  </p:cSld>
  <p:clrMapOvr>
    <a:masterClrMapping/>
  </p:clrMapOvr>
  <mc:AlternateContent xmlns:mc="http://schemas.openxmlformats.org/markup-compatibility/2006" xmlns:p14="http://schemas.microsoft.com/office/powerpoint/2010/main">
    <mc:Choice Requires="p14">
      <p:transition spd="slow" p14:dur="2000" advTm="111039"/>
    </mc:Choice>
    <mc:Fallback xmlns="">
      <p:transition spd="slow" advTm="111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1D37-4CE9-417C-AB8C-EF0C158CDCEB}"/>
              </a:ext>
            </a:extLst>
          </p:cNvPr>
          <p:cNvSpPr>
            <a:spLocks noGrp="1"/>
          </p:cNvSpPr>
          <p:nvPr>
            <p:ph type="title"/>
          </p:nvPr>
        </p:nvSpPr>
        <p:spPr/>
        <p:txBody>
          <a:bodyPr/>
          <a:lstStyle/>
          <a:p>
            <a:r>
              <a:rPr lang="en-US" dirty="0"/>
              <a:t>Adaptive techniques</a:t>
            </a:r>
          </a:p>
        </p:txBody>
      </p:sp>
      <p:sp>
        <p:nvSpPr>
          <p:cNvPr id="3" name="Content Placeholder 2">
            <a:extLst>
              <a:ext uri="{FF2B5EF4-FFF2-40B4-BE49-F238E27FC236}">
                <a16:creationId xmlns:a16="http://schemas.microsoft.com/office/drawing/2014/main" id="{40243D9B-2C11-45CA-AE3B-8FCD8A403FE7}"/>
              </a:ext>
            </a:extLst>
          </p:cNvPr>
          <p:cNvSpPr>
            <a:spLocks noGrp="1"/>
          </p:cNvSpPr>
          <p:nvPr>
            <p:ph idx="1"/>
          </p:nvPr>
        </p:nvSpPr>
        <p:spPr/>
        <p:txBody>
          <a:bodyPr/>
          <a:lstStyle/>
          <a:p>
            <a:r>
              <a:rPr lang="en-US" dirty="0"/>
              <a:t>We will, instead, look at adaptive techniques that allow us to dynamically vary the step size</a:t>
            </a:r>
          </a:p>
          <a:p>
            <a:pPr lvl="1"/>
            <a:r>
              <a:rPr lang="en-US" dirty="0">
                <a:latin typeface="Times New Roman" panose="02020603050405020304" pitchFamily="18" charset="0"/>
              </a:rPr>
              <a:t>Question: How can we estimate the error if we don’t know what the solution actually is?</a:t>
            </a:r>
          </a:p>
        </p:txBody>
      </p:sp>
      <p:sp>
        <p:nvSpPr>
          <p:cNvPr id="4" name="Footer Placeholder 3">
            <a:extLst>
              <a:ext uri="{FF2B5EF4-FFF2-40B4-BE49-F238E27FC236}">
                <a16:creationId xmlns:a16="http://schemas.microsoft.com/office/drawing/2014/main" id="{DF4DB1FC-0D5A-481E-81EA-4713A6FA66E9}"/>
              </a:ext>
            </a:extLst>
          </p:cNvPr>
          <p:cNvSpPr>
            <a:spLocks noGrp="1"/>
          </p:cNvSpPr>
          <p:nvPr>
            <p:ph type="ftr" sz="quarter" idx="11"/>
          </p:nvPr>
        </p:nvSpPr>
        <p:spPr/>
        <p:txBody>
          <a:bodyPr/>
          <a:lstStyle/>
          <a:p>
            <a:r>
              <a:rPr lang="en-US"/>
              <a:t>Euler's method</a:t>
            </a:r>
            <a:endParaRPr lang="en-CA" dirty="0"/>
          </a:p>
        </p:txBody>
      </p:sp>
      <p:sp>
        <p:nvSpPr>
          <p:cNvPr id="5" name="Slide Number Placeholder 4">
            <a:extLst>
              <a:ext uri="{FF2B5EF4-FFF2-40B4-BE49-F238E27FC236}">
                <a16:creationId xmlns:a16="http://schemas.microsoft.com/office/drawing/2014/main" id="{406718CF-CD2F-4000-935B-0698128DC313}"/>
              </a:ext>
            </a:extLst>
          </p:cNvPr>
          <p:cNvSpPr>
            <a:spLocks noGrp="1"/>
          </p:cNvSpPr>
          <p:nvPr>
            <p:ph type="sldNum" sz="quarter" idx="12"/>
          </p:nvPr>
        </p:nvSpPr>
        <p:spPr/>
        <p:txBody>
          <a:bodyPr/>
          <a:lstStyle/>
          <a:p>
            <a:fld id="{42EF6DC8-DA9C-4533-8A40-BB00A2545AF8}" type="slidenum">
              <a:rPr lang="en-CA" smtClean="0"/>
              <a:pPr/>
              <a:t>16</a:t>
            </a:fld>
            <a:endParaRPr lang="en-CA"/>
          </a:p>
        </p:txBody>
      </p:sp>
      <p:pic>
        <p:nvPicPr>
          <p:cNvPr id="9" name="Audio 8">
            <a:hlinkClick r:id="" action="ppaction://media"/>
            <a:extLst>
              <a:ext uri="{FF2B5EF4-FFF2-40B4-BE49-F238E27FC236}">
                <a16:creationId xmlns:a16="http://schemas.microsoft.com/office/drawing/2014/main" id="{8EB96CEC-BF80-48D2-A6D0-0DEE5B49FE0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96784323"/>
      </p:ext>
    </p:extLst>
  </p:cSld>
  <p:clrMapOvr>
    <a:masterClrMapping/>
  </p:clrMapOvr>
  <mc:AlternateContent xmlns:mc="http://schemas.openxmlformats.org/markup-compatibility/2006" xmlns:p14="http://schemas.microsoft.com/office/powerpoint/2010/main">
    <mc:Choice Requires="p14">
      <p:transition spd="slow" p14:dur="2000" advTm="42766"/>
    </mc:Choice>
    <mc:Fallback xmlns="">
      <p:transition spd="slow" advTm="4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Understand how to get </a:t>
            </a:r>
            <a:r>
              <a:rPr lang="en-US" i="1" dirty="0">
                <a:latin typeface="Times New Roman" panose="02020603050405020304" pitchFamily="18" charset="0"/>
              </a:rPr>
              <a:t>y</a:t>
            </a:r>
            <a:r>
              <a:rPr lang="en-US" baseline="30000" dirty="0">
                <a:latin typeface="Times New Roman" panose="02020603050405020304" pitchFamily="18" charset="0"/>
              </a:rPr>
              <a:t>(2)</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a:t>
            </a:r>
            <a:r>
              <a:rPr lang="en-US" dirty="0"/>
              <a:t> given </a:t>
            </a:r>
            <a:r>
              <a:rPr lang="en-US" i="1" dirty="0">
                <a:latin typeface="Times New Roman" panose="02020603050405020304" pitchFamily="18" charset="0"/>
              </a:rPr>
              <a:t>y</a:t>
            </a:r>
            <a:r>
              <a:rPr lang="en-US" baseline="30000" dirty="0">
                <a:latin typeface="Times New Roman" panose="02020603050405020304" pitchFamily="18" charset="0"/>
              </a:rPr>
              <a:t>(1)</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 = </a:t>
            </a:r>
            <a:r>
              <a:rPr lang="en-US" i="1" dirty="0">
                <a:latin typeface="Times New Roman" panose="02020603050405020304" pitchFamily="18" charset="0"/>
              </a:rPr>
              <a:t>f</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 </a:t>
            </a:r>
            <a:r>
              <a:rPr lang="en-US" i="1" dirty="0">
                <a:latin typeface="Times New Roman" panose="02020603050405020304" pitchFamily="18" charset="0"/>
              </a:rPr>
              <a:t>y</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a:t>
            </a:r>
          </a:p>
          <a:p>
            <a:pPr lvl="1"/>
            <a:r>
              <a:rPr lang="en-US" dirty="0"/>
              <a:t>Are aware that the error may be more significant</a:t>
            </a:r>
          </a:p>
          <a:p>
            <a:pPr lvl="2"/>
            <a:r>
              <a:rPr lang="en-US" dirty="0"/>
              <a:t>You are not required to master this in this course</a:t>
            </a:r>
          </a:p>
          <a:p>
            <a:pPr lvl="2"/>
            <a:r>
              <a:rPr lang="en-US" dirty="0"/>
              <a:t>You must simply be aware of the issue,</a:t>
            </a:r>
            <a:br>
              <a:rPr lang="en-US" dirty="0"/>
            </a:br>
            <a:r>
              <a:rPr lang="en-US" dirty="0"/>
              <a:t>	many of you will never come across this issue</a:t>
            </a:r>
          </a:p>
          <a:p>
            <a:pPr lvl="1"/>
            <a:r>
              <a:rPr lang="en-US" dirty="0"/>
              <a:t>Understand we will define the maximum absolute error in terms of an acceptable error </a:t>
            </a:r>
            <a:r>
              <a:rPr lang="en-US" i="1" dirty="0" err="1">
                <a:latin typeface="Symbol" panose="05050102010706020507" pitchFamily="18" charset="2"/>
              </a:rPr>
              <a:t>e</a:t>
            </a:r>
            <a:r>
              <a:rPr lang="en-US" baseline="-25000" dirty="0" err="1">
                <a:latin typeface="Times New Roman" panose="02020603050405020304" pitchFamily="18" charset="0"/>
              </a:rPr>
              <a:t>abs</a:t>
            </a:r>
            <a:r>
              <a:rPr lang="en-US" dirty="0"/>
              <a:t> per unit time</a:t>
            </a:r>
          </a:p>
          <a:p>
            <a:pPr lvl="2"/>
            <a:r>
              <a:rPr lang="en-US" dirty="0"/>
              <a:t>Because </a:t>
            </a:r>
            <a:r>
              <a:rPr lang="en-US" dirty="0">
                <a:latin typeface="Times New Roman" panose="02020603050405020304" pitchFamily="18" charset="0"/>
              </a:rPr>
              <a:t>|</a:t>
            </a:r>
            <a:r>
              <a:rPr lang="en-US" i="1" dirty="0" err="1">
                <a:latin typeface="Times New Roman" panose="02020603050405020304" pitchFamily="18" charset="0"/>
              </a:rPr>
              <a:t>y</a:t>
            </a:r>
            <a:r>
              <a:rPr lang="en-US" i="1" baseline="-25000" dirty="0" err="1">
                <a:latin typeface="Times New Roman" panose="02020603050405020304" pitchFamily="18" charset="0"/>
              </a:rPr>
              <a:t>n</a:t>
            </a:r>
            <a:r>
              <a:rPr lang="en-US" i="1" dirty="0">
                <a:latin typeface="Times New Roman" panose="02020603050405020304" pitchFamily="18" charset="0"/>
              </a:rPr>
              <a:t> – z</a:t>
            </a:r>
            <a:r>
              <a:rPr lang="en-US" baseline="-25000" dirty="0">
                <a:latin typeface="Times New Roman" panose="02020603050405020304" pitchFamily="18" charset="0"/>
              </a:rPr>
              <a:t>2</a:t>
            </a:r>
            <a:r>
              <a:rPr lang="en-US" i="1" baseline="-25000" dirty="0">
                <a:latin typeface="Times New Roman" panose="02020603050405020304" pitchFamily="18" charset="0"/>
              </a:rPr>
              <a:t>n</a:t>
            </a:r>
            <a:r>
              <a:rPr lang="en-US" dirty="0">
                <a:latin typeface="Times New Roman" panose="02020603050405020304" pitchFamily="18" charset="0"/>
              </a:rPr>
              <a:t>|</a:t>
            </a:r>
            <a:r>
              <a:rPr lang="en-US" dirty="0"/>
              <a:t> only approximates the error, we’ll double it</a:t>
            </a:r>
          </a:p>
          <a:p>
            <a:pPr lvl="1"/>
            <a:r>
              <a:rPr lang="en-US" dirty="0"/>
              <a:t>Know how to iteratively estimate the error with Euler’s, </a:t>
            </a:r>
            <a:r>
              <a:rPr lang="en-US" dirty="0" err="1"/>
              <a:t>Heun’s</a:t>
            </a:r>
            <a:r>
              <a:rPr lang="en-US" dirty="0"/>
              <a:t> </a:t>
            </a:r>
            <a:br>
              <a:rPr lang="en-US" dirty="0"/>
            </a:br>
            <a:r>
              <a:rPr lang="en-US" dirty="0"/>
              <a:t>      and the 4</a:t>
            </a:r>
            <a:r>
              <a:rPr lang="en-US" baseline="30000" dirty="0"/>
              <a:t>th</a:t>
            </a:r>
            <a:r>
              <a:rPr lang="en-US" dirty="0"/>
              <a:t>-order Runge-</a:t>
            </a:r>
            <a:r>
              <a:rPr lang="en-US" dirty="0" err="1"/>
              <a:t>Kutta</a:t>
            </a:r>
            <a:r>
              <a:rPr lang="en-US" dirty="0"/>
              <a:t> method</a:t>
            </a:r>
          </a:p>
          <a:p>
            <a:pPr lvl="1"/>
            <a:r>
              <a:rPr lang="en-US" dirty="0"/>
              <a:t>Know how to get an even better approximation using two less-optimal approximations</a:t>
            </a:r>
          </a:p>
          <a:p>
            <a:pPr lvl="1"/>
            <a:r>
              <a:rPr lang="en-US" dirty="0"/>
              <a:t>Understand that there are issues with this approach</a:t>
            </a:r>
          </a:p>
        </p:txBody>
      </p:sp>
      <p:sp>
        <p:nvSpPr>
          <p:cNvPr id="4" name="Footer Placeholder 3"/>
          <p:cNvSpPr>
            <a:spLocks noGrp="1"/>
          </p:cNvSpPr>
          <p:nvPr>
            <p:ph type="ftr" sz="quarter" idx="11"/>
          </p:nvPr>
        </p:nvSpPr>
        <p:spPr/>
        <p:txBody>
          <a:bodyPr/>
          <a:lstStyle/>
          <a:p>
            <a:r>
              <a:rPr lang="en-US"/>
              <a:t>Euler's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17</a:t>
            </a:fld>
            <a:endParaRPr lang="en-CA"/>
          </a:p>
        </p:txBody>
      </p:sp>
      <p:pic>
        <p:nvPicPr>
          <p:cNvPr id="5" name="Audio 4">
            <a:hlinkClick r:id="" action="ppaction://media"/>
            <a:extLst>
              <a:ext uri="{FF2B5EF4-FFF2-40B4-BE49-F238E27FC236}">
                <a16:creationId xmlns:a16="http://schemas.microsoft.com/office/drawing/2014/main" id="{37EBC839-0064-460A-A268-1CD95E27D95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36348378"/>
      </p:ext>
    </p:extLst>
  </p:cSld>
  <p:clrMapOvr>
    <a:masterClrMapping/>
  </p:clrMapOvr>
  <mc:AlternateContent xmlns:mc="http://schemas.openxmlformats.org/markup-compatibility/2006">
    <mc:Choice xmlns:p14="http://schemas.microsoft.com/office/powerpoint/2010/main" Requires="p14">
      <p:transition spd="slow" p14:dur="2000" advTm="120060"/>
    </mc:Choice>
    <mc:Fallback>
      <p:transition spd="slow" advTm="120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https://en.wikipedia.org/wiki/Lipschitz_continuity</a:t>
            </a:r>
          </a:p>
          <a:p>
            <a:pPr marL="0" indent="0">
              <a:buNone/>
            </a:pPr>
            <a:r>
              <a:rPr lang="en-US" dirty="0"/>
              <a:t>[2]	https://en.wikipedia.org/wiki/Extrapolation</a:t>
            </a:r>
          </a:p>
        </p:txBody>
      </p:sp>
      <p:sp>
        <p:nvSpPr>
          <p:cNvPr id="4" name="Footer Placeholder 3"/>
          <p:cNvSpPr>
            <a:spLocks noGrp="1"/>
          </p:cNvSpPr>
          <p:nvPr>
            <p:ph type="ftr" sz="quarter" idx="11"/>
          </p:nvPr>
        </p:nvSpPr>
        <p:spPr/>
        <p:txBody>
          <a:bodyPr/>
          <a:lstStyle/>
          <a:p>
            <a:r>
              <a:rPr lang="en-US"/>
              <a:t>Euler's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18</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Euler's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19</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Calculate </a:t>
            </a:r>
            <a:r>
              <a:rPr lang="en-US" i="1" dirty="0">
                <a:latin typeface="Times New Roman" panose="02020603050405020304" pitchFamily="18" charset="0"/>
              </a:rPr>
              <a:t>y</a:t>
            </a:r>
            <a:r>
              <a:rPr lang="en-US" baseline="30000" dirty="0">
                <a:latin typeface="Times New Roman" panose="02020603050405020304" pitchFamily="18" charset="0"/>
              </a:rPr>
              <a:t>(2)</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a:t>
            </a:r>
            <a:r>
              <a:rPr lang="en-US" dirty="0"/>
              <a:t> given </a:t>
            </a:r>
            <a:r>
              <a:rPr lang="en-US" i="1" dirty="0">
                <a:latin typeface="Times New Roman" panose="02020603050405020304" pitchFamily="18" charset="0"/>
              </a:rPr>
              <a:t>y</a:t>
            </a:r>
            <a:r>
              <a:rPr lang="en-US" baseline="30000" dirty="0">
                <a:latin typeface="Times New Roman" panose="02020603050405020304" pitchFamily="18" charset="0"/>
              </a:rPr>
              <a:t>(1)</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 =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 </a:t>
            </a:r>
            <a:r>
              <a:rPr lang="en-US" i="1" dirty="0">
                <a:latin typeface="Times New Roman" panose="02020603050405020304" pitchFamily="18" charset="0"/>
              </a:rPr>
              <a:t>y</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a:t>
            </a:r>
          </a:p>
          <a:p>
            <a:pPr lvl="1"/>
            <a:r>
              <a:rPr lang="en-US" dirty="0"/>
              <a:t>Describe the Lipschitz constant</a:t>
            </a:r>
          </a:p>
          <a:p>
            <a:pPr lvl="1"/>
            <a:r>
              <a:rPr lang="en-US" dirty="0"/>
              <a:t>Consider the worst-case scenario for solving an initial-value problem (</a:t>
            </a:r>
            <a:r>
              <a:rPr lang="en-US" cap="small" dirty="0" err="1"/>
              <a:t>ivp</a:t>
            </a:r>
            <a:r>
              <a:rPr lang="en-US" dirty="0"/>
              <a:t>)</a:t>
            </a:r>
          </a:p>
          <a:p>
            <a:pPr lvl="1"/>
            <a:r>
              <a:rPr lang="en-US" dirty="0"/>
              <a:t>Comment on defining error for </a:t>
            </a:r>
            <a:r>
              <a:rPr lang="en-US" cap="small" dirty="0" err="1"/>
              <a:t>ivp</a:t>
            </a:r>
            <a:r>
              <a:rPr lang="en-US" dirty="0" err="1"/>
              <a:t>s</a:t>
            </a:r>
            <a:endParaRPr lang="en-US" dirty="0"/>
          </a:p>
          <a:p>
            <a:pPr lvl="1"/>
            <a:r>
              <a:rPr lang="en-US" dirty="0"/>
              <a:t>Look at how we can estimate the error of Euler’s, </a:t>
            </a:r>
            <a:r>
              <a:rPr lang="en-US" dirty="0" err="1"/>
              <a:t>Heun’s</a:t>
            </a:r>
            <a:r>
              <a:rPr lang="en-US" dirty="0"/>
              <a:t> and the 4</a:t>
            </a:r>
            <a:r>
              <a:rPr lang="en-US" baseline="30000" dirty="0"/>
              <a:t>th</a:t>
            </a:r>
            <a:r>
              <a:rPr lang="en-US" dirty="0"/>
              <a:t>-order Runge-</a:t>
            </a:r>
            <a:r>
              <a:rPr lang="en-US" dirty="0" err="1"/>
              <a:t>Kutta</a:t>
            </a:r>
            <a:r>
              <a:rPr lang="en-US" dirty="0"/>
              <a:t> method</a:t>
            </a:r>
          </a:p>
          <a:p>
            <a:pPr lvl="1"/>
            <a:r>
              <a:rPr lang="en-US" dirty="0"/>
              <a:t>Discuss issues with this approach</a:t>
            </a:r>
          </a:p>
        </p:txBody>
      </p:sp>
      <p:sp>
        <p:nvSpPr>
          <p:cNvPr id="4" name="Footer Placeholder 3"/>
          <p:cNvSpPr>
            <a:spLocks noGrp="1"/>
          </p:cNvSpPr>
          <p:nvPr>
            <p:ph type="ftr" sz="quarter" idx="11"/>
          </p:nvPr>
        </p:nvSpPr>
        <p:spPr/>
        <p:txBody>
          <a:bodyPr/>
          <a:lstStyle/>
          <a:p>
            <a:r>
              <a:rPr lang="en-US"/>
              <a:t>Euler's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9CC73B80-C302-4FAA-A3B4-492B0DCCC3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68513"/>
    </mc:Choice>
    <mc:Fallback>
      <p:transition spd="slow" advTm="68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Euler's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20</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Euler's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21</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Initial-value problem solvers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Our error analysis showed that for each step of these techniques,</a:t>
            </a:r>
            <a:br>
              <a:rPr lang="en-US" dirty="0"/>
            </a:br>
            <a:r>
              <a:rPr lang="en-US" dirty="0"/>
              <a:t>the error was </a:t>
            </a:r>
            <a:r>
              <a:rPr lang="en-US" dirty="0">
                <a:latin typeface="Times New Roman" panose="02020603050405020304" pitchFamily="18" charset="0"/>
              </a:rPr>
              <a:t>O(</a:t>
            </a:r>
            <a:r>
              <a:rPr lang="en-US" i="1" dirty="0" err="1">
                <a:latin typeface="Times New Roman" panose="02020603050405020304" pitchFamily="18" charset="0"/>
              </a:rPr>
              <a:t>h</a:t>
            </a:r>
            <a:r>
              <a:rPr lang="en-US" i="1" baseline="30000" dirty="0" err="1">
                <a:latin typeface="Times New Roman" panose="02020603050405020304" pitchFamily="18" charset="0"/>
              </a:rPr>
              <a:t>N</a:t>
            </a:r>
            <a:r>
              <a:rPr lang="en-US" dirty="0">
                <a:latin typeface="Times New Roman" panose="02020603050405020304" pitchFamily="18" charset="0"/>
              </a:rPr>
              <a:t>)</a:t>
            </a:r>
            <a:r>
              <a:rPr lang="en-US" dirty="0"/>
              <a:t> for a single step,</a:t>
            </a:r>
            <a:br>
              <a:rPr lang="en-US" dirty="0"/>
            </a:br>
            <a:r>
              <a:rPr lang="en-US" dirty="0"/>
              <a:t>	but for multiple steps, it was </a:t>
            </a:r>
            <a:r>
              <a:rPr lang="en-US" dirty="0">
                <a:latin typeface="Times New Roman" panose="02020603050405020304" pitchFamily="18" charset="0"/>
              </a:rPr>
              <a:t>O(</a:t>
            </a:r>
            <a:r>
              <a:rPr lang="en-US" i="1" dirty="0" err="1">
                <a:latin typeface="Times New Roman" panose="02020603050405020304" pitchFamily="18" charset="0"/>
              </a:rPr>
              <a:t>h</a:t>
            </a:r>
            <a:r>
              <a:rPr lang="en-US" i="1" baseline="30000" dirty="0" err="1">
                <a:latin typeface="Times New Roman" panose="02020603050405020304" pitchFamily="18" charset="0"/>
              </a:rPr>
              <a:t>N</a:t>
            </a:r>
            <a:r>
              <a:rPr lang="en-US" baseline="30000" dirty="0">
                <a:latin typeface="Times New Roman" panose="02020603050405020304" pitchFamily="18" charset="0"/>
              </a:rPr>
              <a:t>–1</a:t>
            </a:r>
            <a:r>
              <a:rPr lang="en-US" dirty="0">
                <a:latin typeface="Times New Roman" panose="02020603050405020304" pitchFamily="18" charset="0"/>
              </a:rPr>
              <a:t>)</a:t>
            </a:r>
          </a:p>
          <a:p>
            <a:pPr lvl="1"/>
            <a:r>
              <a:rPr lang="en-US" dirty="0"/>
              <a:t>This was based on a similar analysis we saw for integration</a:t>
            </a:r>
          </a:p>
          <a:p>
            <a:pPr lvl="1"/>
            <a:endParaRPr lang="en-US" dirty="0"/>
          </a:p>
          <a:p>
            <a:r>
              <a:rPr lang="en-US" dirty="0"/>
              <a:t>Problem:</a:t>
            </a:r>
            <a:br>
              <a:rPr lang="en-US" dirty="0"/>
            </a:br>
            <a:r>
              <a:rPr lang="en-US" dirty="0"/>
              <a:t>      With integration, we could assume each value was exact</a:t>
            </a:r>
          </a:p>
          <a:p>
            <a:pPr marL="0" indent="0">
              <a:buNone/>
            </a:pPr>
            <a:endParaRPr lang="en-US" dirty="0"/>
          </a:p>
          <a:p>
            <a:r>
              <a:rPr lang="en-US" dirty="0"/>
              <a:t>With </a:t>
            </a:r>
            <a:r>
              <a:rPr lang="en-US" cap="small" dirty="0" err="1"/>
              <a:t>ivp</a:t>
            </a:r>
            <a:r>
              <a:rPr lang="en-US" dirty="0"/>
              <a:t> solvers,</a:t>
            </a:r>
            <a:br>
              <a:rPr lang="en-US" dirty="0"/>
            </a:br>
            <a:r>
              <a:rPr lang="en-US" dirty="0"/>
              <a:t>	all but once, we estimate </a:t>
            </a:r>
            <a:r>
              <a:rPr lang="en-US" i="1" dirty="0">
                <a:latin typeface="Times New Roman" panose="02020603050405020304" pitchFamily="18" charset="0"/>
              </a:rPr>
              <a:t>y</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t> using a previous estimate</a:t>
            </a:r>
            <a:r>
              <a:rPr lang="en-US" i="1" dirty="0"/>
              <a:t> </a:t>
            </a: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Euler's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pic>
        <p:nvPicPr>
          <p:cNvPr id="6" name="Audio 5">
            <a:hlinkClick r:id="" action="ppaction://media"/>
            <a:extLst>
              <a:ext uri="{FF2B5EF4-FFF2-40B4-BE49-F238E27FC236}">
                <a16:creationId xmlns:a16="http://schemas.microsoft.com/office/drawing/2014/main" id="{698D263F-9110-4FE3-88F9-0CC530B9F55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27125465"/>
      </p:ext>
    </p:extLst>
  </p:cSld>
  <p:clrMapOvr>
    <a:masterClrMapping/>
  </p:clrMapOvr>
  <mc:AlternateContent xmlns:mc="http://schemas.openxmlformats.org/markup-compatibility/2006" xmlns:p14="http://schemas.microsoft.com/office/powerpoint/2010/main">
    <mc:Choice Requires="p14">
      <p:transition spd="slow" p14:dur="2000" advTm="91930"/>
    </mc:Choice>
    <mc:Fallback xmlns="">
      <p:transition spd="slow" advTm="91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Euler’s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Fortunately, the error is never-the-less proportional to </a:t>
            </a:r>
            <a:r>
              <a:rPr lang="en-US" i="1" dirty="0" err="1">
                <a:latin typeface="Times New Roman" panose="02020603050405020304" pitchFamily="18" charset="0"/>
              </a:rPr>
              <a:t>h</a:t>
            </a:r>
            <a:r>
              <a:rPr lang="en-US" i="1" baseline="30000" dirty="0" err="1">
                <a:latin typeface="Times New Roman" panose="02020603050405020304" pitchFamily="18" charset="0"/>
              </a:rPr>
              <a:t>N</a:t>
            </a:r>
            <a:r>
              <a:rPr lang="en-US" baseline="30000" dirty="0">
                <a:latin typeface="Times New Roman" panose="02020603050405020304" pitchFamily="18" charset="0"/>
              </a:rPr>
              <a:t>–1</a:t>
            </a:r>
            <a:r>
              <a:rPr lang="en-US" dirty="0"/>
              <a:t>,</a:t>
            </a:r>
            <a:br>
              <a:rPr lang="en-US" dirty="0"/>
            </a:br>
            <a:r>
              <a:rPr lang="en-US" dirty="0"/>
              <a:t>	but, the coefficient may be slightly larger than expected</a:t>
            </a:r>
          </a:p>
          <a:p>
            <a:endParaRPr lang="en-US" dirty="0"/>
          </a:p>
          <a:p>
            <a:r>
              <a:rPr lang="en-US" dirty="0"/>
              <a:t>We will do a slightly deeper dive on Euler’s method</a:t>
            </a:r>
          </a:p>
          <a:p>
            <a:pPr lvl="1"/>
            <a:r>
              <a:rPr lang="en-US" dirty="0"/>
              <a:t>First: the error depends on </a:t>
            </a:r>
            <a:r>
              <a:rPr lang="en-US" i="1" dirty="0">
                <a:latin typeface="Times New Roman" panose="02020603050405020304" pitchFamily="18" charset="0"/>
              </a:rPr>
              <a:t>y</a:t>
            </a:r>
            <a:r>
              <a:rPr lang="en-US" baseline="30000" dirty="0">
                <a:latin typeface="Times New Roman" panose="02020603050405020304" pitchFamily="18" charset="0"/>
              </a:rPr>
              <a:t>(2)</a:t>
            </a:r>
            <a:r>
              <a:rPr lang="en-US" dirty="0">
                <a:latin typeface="Times New Roman" panose="02020603050405020304" pitchFamily="18" charset="0"/>
              </a:rPr>
              <a:t>(</a:t>
            </a:r>
            <a:r>
              <a:rPr lang="en-US" i="1" dirty="0">
                <a:latin typeface="Symbol" panose="05050102010706020507" pitchFamily="18" charset="2"/>
              </a:rPr>
              <a:t>t</a:t>
            </a:r>
            <a:r>
              <a:rPr lang="en-US" dirty="0">
                <a:latin typeface="Times New Roman" panose="02020603050405020304" pitchFamily="18" charset="0"/>
              </a:rPr>
              <a:t>)</a:t>
            </a:r>
            <a:r>
              <a:rPr lang="en-US" dirty="0"/>
              <a:t>, but can we estimate this?</a:t>
            </a:r>
          </a:p>
          <a:p>
            <a:pPr lvl="1"/>
            <a:r>
              <a:rPr lang="en-US" dirty="0"/>
              <a:t>Recall that  </a:t>
            </a:r>
          </a:p>
          <a:p>
            <a:pPr lvl="1"/>
            <a:endParaRPr lang="en-US" dirty="0"/>
          </a:p>
          <a:p>
            <a:pPr lvl="1"/>
            <a:r>
              <a:rPr lang="en-US" dirty="0"/>
              <a:t>Thus</a:t>
            </a:r>
          </a:p>
          <a:p>
            <a:endParaRPr lang="en-US" dirty="0"/>
          </a:p>
          <a:p>
            <a:pPr marL="457200" lvl="1" indent="0">
              <a:buNone/>
            </a:pPr>
            <a:endParaRPr lang="en-US" sz="2400" dirty="0"/>
          </a:p>
          <a:p>
            <a:pPr marL="457200" lvl="1" indent="0">
              <a:buNone/>
            </a:pPr>
            <a:endParaRPr lang="en-US" sz="2400"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Euler's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8" name="Object 7">
            <a:extLst>
              <a:ext uri="{FF2B5EF4-FFF2-40B4-BE49-F238E27FC236}">
                <a16:creationId xmlns:a16="http://schemas.microsoft.com/office/drawing/2014/main" id="{2FACD1DE-06E1-4CF9-BAA2-9348ABD7B455}"/>
              </a:ext>
            </a:extLst>
          </p:cNvPr>
          <p:cNvGraphicFramePr>
            <a:graphicFrameLocks noChangeAspect="1"/>
          </p:cNvGraphicFramePr>
          <p:nvPr>
            <p:extLst>
              <p:ext uri="{D42A27DB-BD31-4B8C-83A1-F6EECF244321}">
                <p14:modId xmlns:p14="http://schemas.microsoft.com/office/powerpoint/2010/main" val="49644785"/>
              </p:ext>
            </p:extLst>
          </p:nvPr>
        </p:nvGraphicFramePr>
        <p:xfrm>
          <a:off x="3502025" y="3863181"/>
          <a:ext cx="2139950" cy="473075"/>
        </p:xfrm>
        <a:graphic>
          <a:graphicData uri="http://schemas.openxmlformats.org/presentationml/2006/ole">
            <mc:AlternateContent xmlns:mc="http://schemas.openxmlformats.org/markup-compatibility/2006">
              <mc:Choice xmlns:v="urn:schemas-microsoft-com:vml" Requires="v">
                <p:oleObj name="Equation" r:id="rId5" imgW="1206360" imgH="266400" progId="Equation.DSMT4">
                  <p:embed/>
                </p:oleObj>
              </mc:Choice>
              <mc:Fallback>
                <p:oleObj name="Equation" r:id="rId5" imgW="1206360" imgH="266400" progId="Equation.DSMT4">
                  <p:embed/>
                  <p:pic>
                    <p:nvPicPr>
                      <p:cNvPr id="12" name="Object 11">
                        <a:extLst>
                          <a:ext uri="{FF2B5EF4-FFF2-40B4-BE49-F238E27FC236}">
                            <a16:creationId xmlns:a16="http://schemas.microsoft.com/office/drawing/2014/main" id="{FF50687C-9B52-492A-9348-44EFF1078115}"/>
                          </a:ext>
                        </a:extLst>
                      </p:cNvPr>
                      <p:cNvPicPr/>
                      <p:nvPr/>
                    </p:nvPicPr>
                    <p:blipFill>
                      <a:blip r:embed="rId6"/>
                      <a:stretch>
                        <a:fillRect/>
                      </a:stretch>
                    </p:blipFill>
                    <p:spPr>
                      <a:xfrm>
                        <a:off x="3502025" y="3863181"/>
                        <a:ext cx="2139950" cy="4730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5A6ADEB7-F61B-4E27-B328-5E2953503356}"/>
              </a:ext>
            </a:extLst>
          </p:cNvPr>
          <p:cNvGraphicFramePr>
            <a:graphicFrameLocks noChangeAspect="1"/>
          </p:cNvGraphicFramePr>
          <p:nvPr>
            <p:extLst>
              <p:ext uri="{D42A27DB-BD31-4B8C-83A1-F6EECF244321}">
                <p14:modId xmlns:p14="http://schemas.microsoft.com/office/powerpoint/2010/main" val="1705626517"/>
              </p:ext>
            </p:extLst>
          </p:nvPr>
        </p:nvGraphicFramePr>
        <p:xfrm>
          <a:off x="2223978" y="4616450"/>
          <a:ext cx="2522537" cy="766763"/>
        </p:xfrm>
        <a:graphic>
          <a:graphicData uri="http://schemas.openxmlformats.org/presentationml/2006/ole">
            <mc:AlternateContent xmlns:mc="http://schemas.openxmlformats.org/markup-compatibility/2006">
              <mc:Choice xmlns:v="urn:schemas-microsoft-com:vml" Requires="v">
                <p:oleObj name="Equation" r:id="rId7" imgW="1422360" imgH="431640" progId="Equation.DSMT4">
                  <p:embed/>
                </p:oleObj>
              </mc:Choice>
              <mc:Fallback>
                <p:oleObj name="Equation" r:id="rId7" imgW="1422360" imgH="431640" progId="Equation.DSMT4">
                  <p:embed/>
                  <p:pic>
                    <p:nvPicPr>
                      <p:cNvPr id="8" name="Object 7">
                        <a:extLst>
                          <a:ext uri="{FF2B5EF4-FFF2-40B4-BE49-F238E27FC236}">
                            <a16:creationId xmlns:a16="http://schemas.microsoft.com/office/drawing/2014/main" id="{2FACD1DE-06E1-4CF9-BAA2-9348ABD7B455}"/>
                          </a:ext>
                        </a:extLst>
                      </p:cNvPr>
                      <p:cNvPicPr/>
                      <p:nvPr/>
                    </p:nvPicPr>
                    <p:blipFill>
                      <a:blip r:embed="rId8"/>
                      <a:stretch>
                        <a:fillRect/>
                      </a:stretch>
                    </p:blipFill>
                    <p:spPr>
                      <a:xfrm>
                        <a:off x="2223978" y="4616450"/>
                        <a:ext cx="2522537" cy="76676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81DC2A0E-3C35-4D3B-BCF9-D2FD7FBD7874}"/>
              </a:ext>
            </a:extLst>
          </p:cNvPr>
          <p:cNvGraphicFramePr>
            <a:graphicFrameLocks noChangeAspect="1"/>
          </p:cNvGraphicFramePr>
          <p:nvPr>
            <p:extLst>
              <p:ext uri="{D42A27DB-BD31-4B8C-83A1-F6EECF244321}">
                <p14:modId xmlns:p14="http://schemas.microsoft.com/office/powerpoint/2010/main" val="1610493104"/>
              </p:ext>
            </p:extLst>
          </p:nvPr>
        </p:nvGraphicFramePr>
        <p:xfrm>
          <a:off x="3009958" y="6037562"/>
          <a:ext cx="4481513" cy="742950"/>
        </p:xfrm>
        <a:graphic>
          <a:graphicData uri="http://schemas.openxmlformats.org/presentationml/2006/ole">
            <mc:AlternateContent xmlns:mc="http://schemas.openxmlformats.org/markup-compatibility/2006">
              <mc:Choice xmlns:v="urn:schemas-microsoft-com:vml" Requires="v">
                <p:oleObj name="Equation" r:id="rId9" imgW="2527200" imgH="419040" progId="Equation.DSMT4">
                  <p:embed/>
                </p:oleObj>
              </mc:Choice>
              <mc:Fallback>
                <p:oleObj name="Equation" r:id="rId9" imgW="2527200" imgH="419040" progId="Equation.DSMT4">
                  <p:embed/>
                  <p:pic>
                    <p:nvPicPr>
                      <p:cNvPr id="9" name="Object 8">
                        <a:extLst>
                          <a:ext uri="{FF2B5EF4-FFF2-40B4-BE49-F238E27FC236}">
                            <a16:creationId xmlns:a16="http://schemas.microsoft.com/office/drawing/2014/main" id="{5A6ADEB7-F61B-4E27-B328-5E2953503356}"/>
                          </a:ext>
                        </a:extLst>
                      </p:cNvPr>
                      <p:cNvPicPr/>
                      <p:nvPr/>
                    </p:nvPicPr>
                    <p:blipFill>
                      <a:blip r:embed="rId10"/>
                      <a:stretch>
                        <a:fillRect/>
                      </a:stretch>
                    </p:blipFill>
                    <p:spPr>
                      <a:xfrm>
                        <a:off x="3009958" y="6037562"/>
                        <a:ext cx="4481513" cy="7429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D0ACA632-5E95-443B-B0ED-10E5F2CA6180}"/>
              </a:ext>
            </a:extLst>
          </p:cNvPr>
          <p:cNvGraphicFramePr>
            <a:graphicFrameLocks noChangeAspect="1"/>
          </p:cNvGraphicFramePr>
          <p:nvPr>
            <p:extLst>
              <p:ext uri="{D42A27DB-BD31-4B8C-83A1-F6EECF244321}">
                <p14:modId xmlns:p14="http://schemas.microsoft.com/office/powerpoint/2010/main" val="769191000"/>
              </p:ext>
            </p:extLst>
          </p:nvPr>
        </p:nvGraphicFramePr>
        <p:xfrm>
          <a:off x="2997079" y="5313854"/>
          <a:ext cx="4211638" cy="766763"/>
        </p:xfrm>
        <a:graphic>
          <a:graphicData uri="http://schemas.openxmlformats.org/presentationml/2006/ole">
            <mc:AlternateContent xmlns:mc="http://schemas.openxmlformats.org/markup-compatibility/2006">
              <mc:Choice xmlns:v="urn:schemas-microsoft-com:vml" Requires="v">
                <p:oleObj name="Equation" r:id="rId11" imgW="2374560" imgH="431640" progId="Equation.DSMT4">
                  <p:embed/>
                </p:oleObj>
              </mc:Choice>
              <mc:Fallback>
                <p:oleObj name="Equation" r:id="rId11" imgW="2374560" imgH="431640" progId="Equation.DSMT4">
                  <p:embed/>
                  <p:pic>
                    <p:nvPicPr>
                      <p:cNvPr id="9" name="Object 8">
                        <a:extLst>
                          <a:ext uri="{FF2B5EF4-FFF2-40B4-BE49-F238E27FC236}">
                            <a16:creationId xmlns:a16="http://schemas.microsoft.com/office/drawing/2014/main" id="{5A6ADEB7-F61B-4E27-B328-5E2953503356}"/>
                          </a:ext>
                        </a:extLst>
                      </p:cNvPr>
                      <p:cNvPicPr/>
                      <p:nvPr/>
                    </p:nvPicPr>
                    <p:blipFill>
                      <a:blip r:embed="rId12"/>
                      <a:stretch>
                        <a:fillRect/>
                      </a:stretch>
                    </p:blipFill>
                    <p:spPr>
                      <a:xfrm>
                        <a:off x="2997079" y="5313854"/>
                        <a:ext cx="4211638" cy="766763"/>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54D9BBC2-7946-4A14-BA2A-D7EE4354B45C}"/>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51173283"/>
      </p:ext>
    </p:extLst>
  </p:cSld>
  <p:clrMapOvr>
    <a:masterClrMapping/>
  </p:clrMapOvr>
  <mc:AlternateContent xmlns:mc="http://schemas.openxmlformats.org/markup-compatibility/2006" xmlns:p14="http://schemas.microsoft.com/office/powerpoint/2010/main">
    <mc:Choice Requires="p14">
      <p:transition spd="slow" p14:dur="2000" advTm="109529"/>
    </mc:Choice>
    <mc:Fallback xmlns="">
      <p:transition spd="slow" advTm="109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Euler’s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Let’s look at our two examples</a:t>
            </a:r>
          </a:p>
          <a:p>
            <a:pPr lvl="1"/>
            <a:r>
              <a:rPr lang="en-US" dirty="0"/>
              <a:t>Given</a:t>
            </a:r>
          </a:p>
          <a:p>
            <a:pPr lvl="1"/>
            <a:endParaRPr lang="en-US" dirty="0"/>
          </a:p>
          <a:p>
            <a:pPr lvl="1"/>
            <a:endParaRPr lang="en-US" dirty="0"/>
          </a:p>
          <a:p>
            <a:pPr lvl="1"/>
            <a:endParaRPr lang="en-US" dirty="0"/>
          </a:p>
          <a:p>
            <a:pPr lvl="1"/>
            <a:endParaRPr lang="en-US" dirty="0"/>
          </a:p>
          <a:p>
            <a:pPr lvl="1"/>
            <a:r>
              <a:rPr lang="en-US" dirty="0"/>
              <a:t>Given </a:t>
            </a:r>
          </a:p>
          <a:p>
            <a:pPr marL="457200" lvl="1" indent="0">
              <a:buNone/>
            </a:pPr>
            <a:endParaRPr lang="en-US" sz="2400" dirty="0"/>
          </a:p>
          <a:p>
            <a:pPr marL="457200" lvl="1" indent="0">
              <a:buNone/>
            </a:pPr>
            <a:endParaRPr lang="en-US" sz="2400"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Euler's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11" name="Object 10">
            <a:extLst>
              <a:ext uri="{FF2B5EF4-FFF2-40B4-BE49-F238E27FC236}">
                <a16:creationId xmlns:a16="http://schemas.microsoft.com/office/drawing/2014/main" id="{51F40756-447A-4430-8C6D-BC01EB299920}"/>
              </a:ext>
            </a:extLst>
          </p:cNvPr>
          <p:cNvGraphicFramePr>
            <a:graphicFrameLocks noChangeAspect="1"/>
          </p:cNvGraphicFramePr>
          <p:nvPr>
            <p:extLst>
              <p:ext uri="{D42A27DB-BD31-4B8C-83A1-F6EECF244321}">
                <p14:modId xmlns:p14="http://schemas.microsoft.com/office/powerpoint/2010/main" val="1940240774"/>
              </p:ext>
            </p:extLst>
          </p:nvPr>
        </p:nvGraphicFramePr>
        <p:xfrm>
          <a:off x="1952091" y="2017450"/>
          <a:ext cx="1611313" cy="468312"/>
        </p:xfrm>
        <a:graphic>
          <a:graphicData uri="http://schemas.openxmlformats.org/presentationml/2006/ole">
            <mc:AlternateContent xmlns:mc="http://schemas.openxmlformats.org/markup-compatibility/2006">
              <mc:Choice xmlns:v="urn:schemas-microsoft-com:vml" Requires="v">
                <p:oleObj name="Equation" r:id="rId5" imgW="914400" imgH="266400" progId="Equation.DSMT4">
                  <p:embed/>
                </p:oleObj>
              </mc:Choice>
              <mc:Fallback>
                <p:oleObj name="Equation" r:id="rId5" imgW="914400" imgH="266400" progId="Equation.DSMT4">
                  <p:embed/>
                  <p:pic>
                    <p:nvPicPr>
                      <p:cNvPr id="20" name="Object 19">
                        <a:extLst>
                          <a:ext uri="{FF2B5EF4-FFF2-40B4-BE49-F238E27FC236}">
                            <a16:creationId xmlns:a16="http://schemas.microsoft.com/office/drawing/2014/main" id="{76D5D378-74EE-4391-BDEA-8DEB654EA997}"/>
                          </a:ext>
                        </a:extLst>
                      </p:cNvPr>
                      <p:cNvPicPr/>
                      <p:nvPr/>
                    </p:nvPicPr>
                    <p:blipFill>
                      <a:blip r:embed="rId6"/>
                      <a:stretch>
                        <a:fillRect/>
                      </a:stretch>
                    </p:blipFill>
                    <p:spPr>
                      <a:xfrm>
                        <a:off x="1952091" y="2017450"/>
                        <a:ext cx="1611313" cy="46831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33E277CB-D9C1-4752-9FDC-C52E1102A558}"/>
              </a:ext>
            </a:extLst>
          </p:cNvPr>
          <p:cNvGraphicFramePr>
            <a:graphicFrameLocks noChangeAspect="1"/>
          </p:cNvGraphicFramePr>
          <p:nvPr>
            <p:extLst>
              <p:ext uri="{D42A27DB-BD31-4B8C-83A1-F6EECF244321}">
                <p14:modId xmlns:p14="http://schemas.microsoft.com/office/powerpoint/2010/main" val="844139260"/>
              </p:ext>
            </p:extLst>
          </p:nvPr>
        </p:nvGraphicFramePr>
        <p:xfrm>
          <a:off x="2027592" y="3903927"/>
          <a:ext cx="3314700" cy="468312"/>
        </p:xfrm>
        <a:graphic>
          <a:graphicData uri="http://schemas.openxmlformats.org/presentationml/2006/ole">
            <mc:AlternateContent xmlns:mc="http://schemas.openxmlformats.org/markup-compatibility/2006">
              <mc:Choice xmlns:v="urn:schemas-microsoft-com:vml" Requires="v">
                <p:oleObj name="Equation" r:id="rId7" imgW="1879560" imgH="266400" progId="Equation.DSMT4">
                  <p:embed/>
                </p:oleObj>
              </mc:Choice>
              <mc:Fallback>
                <p:oleObj name="Equation" r:id="rId7" imgW="1879560" imgH="266400" progId="Equation.DSMT4">
                  <p:embed/>
                  <p:pic>
                    <p:nvPicPr>
                      <p:cNvPr id="15" name="Object 14">
                        <a:extLst>
                          <a:ext uri="{FF2B5EF4-FFF2-40B4-BE49-F238E27FC236}">
                            <a16:creationId xmlns:a16="http://schemas.microsoft.com/office/drawing/2014/main" id="{4EBB0251-5D9D-4428-BA6E-781B967DB99D}"/>
                          </a:ext>
                        </a:extLst>
                      </p:cNvPr>
                      <p:cNvPicPr/>
                      <p:nvPr/>
                    </p:nvPicPr>
                    <p:blipFill>
                      <a:blip r:embed="rId8"/>
                      <a:stretch>
                        <a:fillRect/>
                      </a:stretch>
                    </p:blipFill>
                    <p:spPr>
                      <a:xfrm>
                        <a:off x="2027592" y="3903927"/>
                        <a:ext cx="3314700" cy="468312"/>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78D34C11-7AF7-4DAA-9B5F-100F4B671F05}"/>
              </a:ext>
            </a:extLst>
          </p:cNvPr>
          <p:cNvGraphicFramePr>
            <a:graphicFrameLocks noChangeAspect="1"/>
          </p:cNvGraphicFramePr>
          <p:nvPr>
            <p:extLst>
              <p:ext uri="{D42A27DB-BD31-4B8C-83A1-F6EECF244321}">
                <p14:modId xmlns:p14="http://schemas.microsoft.com/office/powerpoint/2010/main" val="1659602684"/>
              </p:ext>
            </p:extLst>
          </p:nvPr>
        </p:nvGraphicFramePr>
        <p:xfrm>
          <a:off x="2906960" y="2621400"/>
          <a:ext cx="2794000" cy="473075"/>
        </p:xfrm>
        <a:graphic>
          <a:graphicData uri="http://schemas.openxmlformats.org/presentationml/2006/ole">
            <mc:AlternateContent xmlns:mc="http://schemas.openxmlformats.org/markup-compatibility/2006">
              <mc:Choice xmlns:v="urn:schemas-microsoft-com:vml" Requires="v">
                <p:oleObj name="Equation" r:id="rId9" imgW="1574640" imgH="266400" progId="Equation.DSMT4">
                  <p:embed/>
                </p:oleObj>
              </mc:Choice>
              <mc:Fallback>
                <p:oleObj name="Equation" r:id="rId9" imgW="1574640" imgH="266400" progId="Equation.DSMT4">
                  <p:embed/>
                  <p:pic>
                    <p:nvPicPr>
                      <p:cNvPr id="9" name="Object 8">
                        <a:extLst>
                          <a:ext uri="{FF2B5EF4-FFF2-40B4-BE49-F238E27FC236}">
                            <a16:creationId xmlns:a16="http://schemas.microsoft.com/office/drawing/2014/main" id="{5A6ADEB7-F61B-4E27-B328-5E2953503356}"/>
                          </a:ext>
                        </a:extLst>
                      </p:cNvPr>
                      <p:cNvPicPr/>
                      <p:nvPr/>
                    </p:nvPicPr>
                    <p:blipFill>
                      <a:blip r:embed="rId10"/>
                      <a:stretch>
                        <a:fillRect/>
                      </a:stretch>
                    </p:blipFill>
                    <p:spPr>
                      <a:xfrm>
                        <a:off x="2906960" y="2621400"/>
                        <a:ext cx="2794000" cy="47307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71EED3A8-5AF7-4CAC-BE74-4867F1EF96A2}"/>
              </a:ext>
            </a:extLst>
          </p:cNvPr>
          <p:cNvGraphicFramePr>
            <a:graphicFrameLocks noChangeAspect="1"/>
          </p:cNvGraphicFramePr>
          <p:nvPr>
            <p:extLst>
              <p:ext uri="{D42A27DB-BD31-4B8C-83A1-F6EECF244321}">
                <p14:modId xmlns:p14="http://schemas.microsoft.com/office/powerpoint/2010/main" val="1381415128"/>
              </p:ext>
            </p:extLst>
          </p:nvPr>
        </p:nvGraphicFramePr>
        <p:xfrm>
          <a:off x="3688270" y="3094475"/>
          <a:ext cx="766762" cy="450850"/>
        </p:xfrm>
        <a:graphic>
          <a:graphicData uri="http://schemas.openxmlformats.org/presentationml/2006/ole">
            <mc:AlternateContent xmlns:mc="http://schemas.openxmlformats.org/markup-compatibility/2006">
              <mc:Choice xmlns:v="urn:schemas-microsoft-com:vml" Requires="v">
                <p:oleObj name="Equation" r:id="rId11" imgW="431640" imgH="253800" progId="Equation.DSMT4">
                  <p:embed/>
                </p:oleObj>
              </mc:Choice>
              <mc:Fallback>
                <p:oleObj name="Equation" r:id="rId11" imgW="431640" imgH="253800" progId="Equation.DSMT4">
                  <p:embed/>
                  <p:pic>
                    <p:nvPicPr>
                      <p:cNvPr id="13" name="Object 12">
                        <a:extLst>
                          <a:ext uri="{FF2B5EF4-FFF2-40B4-BE49-F238E27FC236}">
                            <a16:creationId xmlns:a16="http://schemas.microsoft.com/office/drawing/2014/main" id="{78D34C11-7AF7-4DAA-9B5F-100F4B671F05}"/>
                          </a:ext>
                        </a:extLst>
                      </p:cNvPr>
                      <p:cNvPicPr/>
                      <p:nvPr/>
                    </p:nvPicPr>
                    <p:blipFill>
                      <a:blip r:embed="rId12"/>
                      <a:stretch>
                        <a:fillRect/>
                      </a:stretch>
                    </p:blipFill>
                    <p:spPr>
                      <a:xfrm>
                        <a:off x="3688270" y="3094475"/>
                        <a:ext cx="766762" cy="45085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F4C87E9F-9DEE-4848-8B85-BCE83A658427}"/>
              </a:ext>
            </a:extLst>
          </p:cNvPr>
          <p:cNvGraphicFramePr>
            <a:graphicFrameLocks noChangeAspect="1"/>
          </p:cNvGraphicFramePr>
          <p:nvPr>
            <p:extLst>
              <p:ext uri="{D42A27DB-BD31-4B8C-83A1-F6EECF244321}">
                <p14:modId xmlns:p14="http://schemas.microsoft.com/office/powerpoint/2010/main" val="2904714577"/>
              </p:ext>
            </p:extLst>
          </p:nvPr>
        </p:nvGraphicFramePr>
        <p:xfrm>
          <a:off x="1882221" y="4512640"/>
          <a:ext cx="5519738" cy="473075"/>
        </p:xfrm>
        <a:graphic>
          <a:graphicData uri="http://schemas.openxmlformats.org/presentationml/2006/ole">
            <mc:AlternateContent xmlns:mc="http://schemas.openxmlformats.org/markup-compatibility/2006">
              <mc:Choice xmlns:v="urn:schemas-microsoft-com:vml" Requires="v">
                <p:oleObj name="Equation" r:id="rId13" imgW="3111480" imgH="266400" progId="Equation.DSMT4">
                  <p:embed/>
                </p:oleObj>
              </mc:Choice>
              <mc:Fallback>
                <p:oleObj name="Equation" r:id="rId13" imgW="3111480" imgH="266400" progId="Equation.DSMT4">
                  <p:embed/>
                  <p:pic>
                    <p:nvPicPr>
                      <p:cNvPr id="13" name="Object 12">
                        <a:extLst>
                          <a:ext uri="{FF2B5EF4-FFF2-40B4-BE49-F238E27FC236}">
                            <a16:creationId xmlns:a16="http://schemas.microsoft.com/office/drawing/2014/main" id="{78D34C11-7AF7-4DAA-9B5F-100F4B671F05}"/>
                          </a:ext>
                        </a:extLst>
                      </p:cNvPr>
                      <p:cNvPicPr/>
                      <p:nvPr/>
                    </p:nvPicPr>
                    <p:blipFill>
                      <a:blip r:embed="rId14"/>
                      <a:stretch>
                        <a:fillRect/>
                      </a:stretch>
                    </p:blipFill>
                    <p:spPr>
                      <a:xfrm>
                        <a:off x="1882221" y="4512640"/>
                        <a:ext cx="5519738" cy="47307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F7713CCE-ED30-4508-8F1B-0FF48130324B}"/>
              </a:ext>
            </a:extLst>
          </p:cNvPr>
          <p:cNvGraphicFramePr>
            <a:graphicFrameLocks noChangeAspect="1"/>
          </p:cNvGraphicFramePr>
          <p:nvPr>
            <p:extLst>
              <p:ext uri="{D42A27DB-BD31-4B8C-83A1-F6EECF244321}">
                <p14:modId xmlns:p14="http://schemas.microsoft.com/office/powerpoint/2010/main" val="2808233300"/>
              </p:ext>
            </p:extLst>
          </p:nvPr>
        </p:nvGraphicFramePr>
        <p:xfrm>
          <a:off x="2679278" y="5093399"/>
          <a:ext cx="4327525" cy="449263"/>
        </p:xfrm>
        <a:graphic>
          <a:graphicData uri="http://schemas.openxmlformats.org/presentationml/2006/ole">
            <mc:AlternateContent xmlns:mc="http://schemas.openxmlformats.org/markup-compatibility/2006">
              <mc:Choice xmlns:v="urn:schemas-microsoft-com:vml" Requires="v">
                <p:oleObj name="Equation" r:id="rId15" imgW="2438280" imgH="253800" progId="Equation.DSMT4">
                  <p:embed/>
                </p:oleObj>
              </mc:Choice>
              <mc:Fallback>
                <p:oleObj name="Equation" r:id="rId15" imgW="2438280" imgH="253800" progId="Equation.DSMT4">
                  <p:embed/>
                  <p:pic>
                    <p:nvPicPr>
                      <p:cNvPr id="15" name="Object 14">
                        <a:extLst>
                          <a:ext uri="{FF2B5EF4-FFF2-40B4-BE49-F238E27FC236}">
                            <a16:creationId xmlns:a16="http://schemas.microsoft.com/office/drawing/2014/main" id="{F4C87E9F-9DEE-4848-8B85-BCE83A658427}"/>
                          </a:ext>
                        </a:extLst>
                      </p:cNvPr>
                      <p:cNvPicPr/>
                      <p:nvPr/>
                    </p:nvPicPr>
                    <p:blipFill>
                      <a:blip r:embed="rId16"/>
                      <a:stretch>
                        <a:fillRect/>
                      </a:stretch>
                    </p:blipFill>
                    <p:spPr>
                      <a:xfrm>
                        <a:off x="2679278" y="5093399"/>
                        <a:ext cx="4327525" cy="449263"/>
                      </a:xfrm>
                      <a:prstGeom prst="rect">
                        <a:avLst/>
                      </a:prstGeom>
                    </p:spPr>
                  </p:pic>
                </p:oleObj>
              </mc:Fallback>
            </mc:AlternateContent>
          </a:graphicData>
        </a:graphic>
      </p:graphicFrame>
      <p:pic>
        <p:nvPicPr>
          <p:cNvPr id="17" name="Audio 16">
            <a:hlinkClick r:id="" action="ppaction://media"/>
            <a:extLst>
              <a:ext uri="{FF2B5EF4-FFF2-40B4-BE49-F238E27FC236}">
                <a16:creationId xmlns:a16="http://schemas.microsoft.com/office/drawing/2014/main" id="{46A03488-D645-42B9-88ED-D43844522142}"/>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24921560"/>
      </p:ext>
    </p:extLst>
  </p:cSld>
  <p:clrMapOvr>
    <a:masterClrMapping/>
  </p:clrMapOvr>
  <mc:AlternateContent xmlns:mc="http://schemas.openxmlformats.org/markup-compatibility/2006" xmlns:p14="http://schemas.microsoft.com/office/powerpoint/2010/main">
    <mc:Choice Requires="p14">
      <p:transition spd="slow" p14:dur="2000" advTm="118051"/>
    </mc:Choice>
    <mc:Fallback xmlns="">
      <p:transition spd="slow" advTm="118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Lipschitz constant</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Euler's method</a:t>
            </a:r>
            <a:endParaRPr lang="en-CA" dirty="0"/>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A function </a:t>
            </a:r>
            <a:r>
              <a:rPr lang="en-US" i="1" dirty="0">
                <a:latin typeface="Times New Roman" panose="02020603050405020304" pitchFamily="18" charset="0"/>
              </a:rPr>
              <a:t>f</a:t>
            </a:r>
            <a:r>
              <a:rPr lang="en-US" dirty="0"/>
              <a:t> on a domain </a:t>
            </a:r>
            <a:r>
              <a:rPr lang="en-US" dirty="0">
                <a:latin typeface="Times New Roman" panose="02020603050405020304" pitchFamily="18" charset="0"/>
              </a:rPr>
              <a:t>[</a:t>
            </a:r>
            <a:r>
              <a:rPr lang="en-US" i="1" dirty="0">
                <a:latin typeface="Times New Roman" panose="02020603050405020304" pitchFamily="18" charset="0"/>
              </a:rPr>
              <a:t>t</a:t>
            </a:r>
            <a:r>
              <a:rPr lang="en-US" baseline="-25000" dirty="0">
                <a:latin typeface="Times New Roman" panose="02020603050405020304" pitchFamily="18" charset="0"/>
              </a:rPr>
              <a:t>0</a:t>
            </a:r>
            <a:r>
              <a:rPr lang="en-US" dirty="0">
                <a:latin typeface="Times New Roman" panose="02020603050405020304" pitchFamily="18" charset="0"/>
              </a:rPr>
              <a:t>, </a:t>
            </a:r>
            <a:r>
              <a:rPr lang="en-US" i="1" dirty="0" err="1">
                <a:latin typeface="Times New Roman" panose="02020603050405020304" pitchFamily="18" charset="0"/>
              </a:rPr>
              <a:t>t</a:t>
            </a:r>
            <a:r>
              <a:rPr lang="en-US" i="1" baseline="-25000" dirty="0" err="1">
                <a:latin typeface="Times New Roman" panose="02020603050405020304" pitchFamily="18" charset="0"/>
              </a:rPr>
              <a:t>f</a:t>
            </a:r>
            <a:r>
              <a:rPr lang="en-US" dirty="0">
                <a:latin typeface="Times New Roman" panose="02020603050405020304" pitchFamily="18" charset="0"/>
              </a:rPr>
              <a:t>] × [</a:t>
            </a:r>
            <a:r>
              <a:rPr lang="en-US" i="1" dirty="0" err="1">
                <a:latin typeface="Times New Roman" panose="02020603050405020304" pitchFamily="18" charset="0"/>
              </a:rPr>
              <a:t>y</a:t>
            </a:r>
            <a:r>
              <a:rPr lang="en-US" baseline="-25000" dirty="0" err="1">
                <a:latin typeface="Times New Roman" panose="02020603050405020304" pitchFamily="18" charset="0"/>
              </a:rPr>
              <a:t>L</a:t>
            </a:r>
            <a:r>
              <a:rPr lang="en-US" dirty="0">
                <a:latin typeface="Times New Roman" panose="02020603050405020304" pitchFamily="18" charset="0"/>
              </a:rPr>
              <a:t>, </a:t>
            </a:r>
            <a:r>
              <a:rPr lang="en-US" i="1" dirty="0" err="1">
                <a:latin typeface="Times New Roman" panose="02020603050405020304" pitchFamily="18" charset="0"/>
              </a:rPr>
              <a:t>y</a:t>
            </a:r>
            <a:r>
              <a:rPr lang="en-US" baseline="-25000" dirty="0" err="1">
                <a:latin typeface="Times New Roman" panose="02020603050405020304" pitchFamily="18" charset="0"/>
              </a:rPr>
              <a:t>U</a:t>
            </a:r>
            <a:r>
              <a:rPr lang="en-US" dirty="0">
                <a:latin typeface="Times New Roman" panose="02020603050405020304" pitchFamily="18" charset="0"/>
              </a:rPr>
              <a:t>]</a:t>
            </a:r>
            <a:r>
              <a:rPr lang="en-US" dirty="0"/>
              <a:t> is said to satisfy a </a:t>
            </a:r>
            <a:r>
              <a:rPr lang="en-US" i="1" dirty="0"/>
              <a:t>Lipschitz condition </a:t>
            </a:r>
            <a:r>
              <a:rPr lang="en-US" dirty="0"/>
              <a:t>if </a:t>
            </a:r>
            <a:r>
              <a:rPr lang="en-US" i="1" dirty="0"/>
              <a:t> </a:t>
            </a:r>
            <a:endParaRPr lang="en-US" dirty="0"/>
          </a:p>
          <a:p>
            <a:pPr marL="457200" lvl="1" indent="0">
              <a:buNone/>
            </a:pPr>
            <a:endParaRPr lang="en-US" sz="2400" dirty="0"/>
          </a:p>
          <a:p>
            <a:pPr lvl="1"/>
            <a:r>
              <a:rPr lang="en-US" sz="2400" dirty="0"/>
              <a:t>For example, given</a:t>
            </a:r>
          </a:p>
          <a:p>
            <a:pPr lvl="1"/>
            <a:endParaRPr lang="en-US" sz="2400" dirty="0">
              <a:solidFill>
                <a:prstClr val="white"/>
              </a:solidFill>
            </a:endParaRPr>
          </a:p>
          <a:p>
            <a:pPr lvl="1"/>
            <a:endParaRPr lang="en-US" sz="2400" dirty="0">
              <a:solidFill>
                <a:prstClr val="white"/>
              </a:solidFill>
            </a:endParaRPr>
          </a:p>
          <a:p>
            <a:pPr lvl="1"/>
            <a:r>
              <a:rPr lang="en-US" sz="2400" dirty="0">
                <a:solidFill>
                  <a:prstClr val="white"/>
                </a:solidFill>
              </a:rPr>
              <a:t>For example, given </a:t>
            </a:r>
            <a:endParaRPr lang="en-US" dirty="0">
              <a:solidFill>
                <a:prstClr val="white"/>
              </a:solidFill>
            </a:endParaRPr>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3" name="Object 12">
            <a:extLst>
              <a:ext uri="{FF2B5EF4-FFF2-40B4-BE49-F238E27FC236}">
                <a16:creationId xmlns:a16="http://schemas.microsoft.com/office/drawing/2014/main" id="{78D34C11-7AF7-4DAA-9B5F-100F4B671F05}"/>
              </a:ext>
            </a:extLst>
          </p:cNvPr>
          <p:cNvGraphicFramePr>
            <a:graphicFrameLocks noChangeAspect="1"/>
          </p:cNvGraphicFramePr>
          <p:nvPr>
            <p:extLst>
              <p:ext uri="{D42A27DB-BD31-4B8C-83A1-F6EECF244321}">
                <p14:modId xmlns:p14="http://schemas.microsoft.com/office/powerpoint/2010/main" val="995215900"/>
              </p:ext>
            </p:extLst>
          </p:nvPr>
        </p:nvGraphicFramePr>
        <p:xfrm>
          <a:off x="2801194" y="2348393"/>
          <a:ext cx="3379787" cy="495300"/>
        </p:xfrm>
        <a:graphic>
          <a:graphicData uri="http://schemas.openxmlformats.org/presentationml/2006/ole">
            <mc:AlternateContent xmlns:mc="http://schemas.openxmlformats.org/markup-compatibility/2006">
              <mc:Choice xmlns:v="urn:schemas-microsoft-com:vml" Requires="v">
                <p:oleObj name="Equation" r:id="rId5" imgW="1904760" imgH="279360" progId="Equation.DSMT4">
                  <p:embed/>
                </p:oleObj>
              </mc:Choice>
              <mc:Fallback>
                <p:oleObj name="Equation" r:id="rId5" imgW="1904760" imgH="279360" progId="Equation.DSMT4">
                  <p:embed/>
                  <p:pic>
                    <p:nvPicPr>
                      <p:cNvPr id="13" name="Object 12">
                        <a:extLst>
                          <a:ext uri="{FF2B5EF4-FFF2-40B4-BE49-F238E27FC236}">
                            <a16:creationId xmlns:a16="http://schemas.microsoft.com/office/drawing/2014/main" id="{78D34C11-7AF7-4DAA-9B5F-100F4B671F05}"/>
                          </a:ext>
                        </a:extLst>
                      </p:cNvPr>
                      <p:cNvPicPr/>
                      <p:nvPr/>
                    </p:nvPicPr>
                    <p:blipFill>
                      <a:blip r:embed="rId6"/>
                      <a:stretch>
                        <a:fillRect/>
                      </a:stretch>
                    </p:blipFill>
                    <p:spPr>
                      <a:xfrm>
                        <a:off x="2801194" y="2348393"/>
                        <a:ext cx="3379787" cy="49530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C8BF32D8-D234-4CD5-80FE-0265B1FDF655}"/>
              </a:ext>
            </a:extLst>
          </p:cNvPr>
          <p:cNvGraphicFramePr>
            <a:graphicFrameLocks noChangeAspect="1"/>
          </p:cNvGraphicFramePr>
          <p:nvPr>
            <p:extLst>
              <p:ext uri="{D42A27DB-BD31-4B8C-83A1-F6EECF244321}">
                <p14:modId xmlns:p14="http://schemas.microsoft.com/office/powerpoint/2010/main" val="1512444485"/>
              </p:ext>
            </p:extLst>
          </p:nvPr>
        </p:nvGraphicFramePr>
        <p:xfrm>
          <a:off x="3774330" y="2838021"/>
          <a:ext cx="1433513" cy="444500"/>
        </p:xfrm>
        <a:graphic>
          <a:graphicData uri="http://schemas.openxmlformats.org/presentationml/2006/ole">
            <mc:AlternateContent xmlns:mc="http://schemas.openxmlformats.org/markup-compatibility/2006">
              <mc:Choice xmlns:v="urn:schemas-microsoft-com:vml" Requires="v">
                <p:oleObj name="Equation" r:id="rId7" imgW="812520" imgH="253800" progId="Equation.DSMT4">
                  <p:embed/>
                </p:oleObj>
              </mc:Choice>
              <mc:Fallback>
                <p:oleObj name="Equation" r:id="rId7" imgW="812520" imgH="253800" progId="Equation.DSMT4">
                  <p:embed/>
                  <p:pic>
                    <p:nvPicPr>
                      <p:cNvPr id="11" name="Object 10">
                        <a:extLst>
                          <a:ext uri="{FF2B5EF4-FFF2-40B4-BE49-F238E27FC236}">
                            <a16:creationId xmlns:a16="http://schemas.microsoft.com/office/drawing/2014/main" id="{51F40756-447A-4430-8C6D-BC01EB299920}"/>
                          </a:ext>
                        </a:extLst>
                      </p:cNvPr>
                      <p:cNvPicPr/>
                      <p:nvPr/>
                    </p:nvPicPr>
                    <p:blipFill>
                      <a:blip r:embed="rId8"/>
                      <a:stretch>
                        <a:fillRect/>
                      </a:stretch>
                    </p:blipFill>
                    <p:spPr>
                      <a:xfrm>
                        <a:off x="3774330" y="2838021"/>
                        <a:ext cx="1433513" cy="444500"/>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99B539F7-D86C-4868-A9D5-4985E66CE638}"/>
              </a:ext>
            </a:extLst>
          </p:cNvPr>
          <p:cNvGraphicFramePr>
            <a:graphicFrameLocks noChangeAspect="1"/>
          </p:cNvGraphicFramePr>
          <p:nvPr>
            <p:extLst>
              <p:ext uri="{D42A27DB-BD31-4B8C-83A1-F6EECF244321}">
                <p14:modId xmlns:p14="http://schemas.microsoft.com/office/powerpoint/2010/main" val="3589938650"/>
              </p:ext>
            </p:extLst>
          </p:nvPr>
        </p:nvGraphicFramePr>
        <p:xfrm>
          <a:off x="3037729" y="3332978"/>
          <a:ext cx="2906713" cy="495300"/>
        </p:xfrm>
        <a:graphic>
          <a:graphicData uri="http://schemas.openxmlformats.org/presentationml/2006/ole">
            <mc:AlternateContent xmlns:mc="http://schemas.openxmlformats.org/markup-compatibility/2006">
              <mc:Choice xmlns:v="urn:schemas-microsoft-com:vml" Requires="v">
                <p:oleObj name="Equation" r:id="rId9" imgW="1638000" imgH="279360" progId="Equation.DSMT4">
                  <p:embed/>
                </p:oleObj>
              </mc:Choice>
              <mc:Fallback>
                <p:oleObj name="Equation" r:id="rId9" imgW="1638000" imgH="279360" progId="Equation.DSMT4">
                  <p:embed/>
                  <p:pic>
                    <p:nvPicPr>
                      <p:cNvPr id="13" name="Object 12">
                        <a:extLst>
                          <a:ext uri="{FF2B5EF4-FFF2-40B4-BE49-F238E27FC236}">
                            <a16:creationId xmlns:a16="http://schemas.microsoft.com/office/drawing/2014/main" id="{78D34C11-7AF7-4DAA-9B5F-100F4B671F05}"/>
                          </a:ext>
                        </a:extLst>
                      </p:cNvPr>
                      <p:cNvPicPr/>
                      <p:nvPr/>
                    </p:nvPicPr>
                    <p:blipFill>
                      <a:blip r:embed="rId10"/>
                      <a:stretch>
                        <a:fillRect/>
                      </a:stretch>
                    </p:blipFill>
                    <p:spPr>
                      <a:xfrm>
                        <a:off x="3037729" y="3332978"/>
                        <a:ext cx="2906713" cy="49530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DCCC178B-DAA0-44D3-8F8B-FFD1A136824B}"/>
              </a:ext>
            </a:extLst>
          </p:cNvPr>
          <p:cNvGraphicFramePr>
            <a:graphicFrameLocks noChangeAspect="1"/>
          </p:cNvGraphicFramePr>
          <p:nvPr>
            <p:extLst>
              <p:ext uri="{D42A27DB-BD31-4B8C-83A1-F6EECF244321}">
                <p14:modId xmlns:p14="http://schemas.microsoft.com/office/powerpoint/2010/main" val="565008002"/>
              </p:ext>
            </p:extLst>
          </p:nvPr>
        </p:nvGraphicFramePr>
        <p:xfrm>
          <a:off x="3765941" y="4153242"/>
          <a:ext cx="3113087" cy="446087"/>
        </p:xfrm>
        <a:graphic>
          <a:graphicData uri="http://schemas.openxmlformats.org/presentationml/2006/ole">
            <mc:AlternateContent xmlns:mc="http://schemas.openxmlformats.org/markup-compatibility/2006">
              <mc:Choice xmlns:v="urn:schemas-microsoft-com:vml" Requires="v">
                <p:oleObj name="Equation" r:id="rId11" imgW="1765080" imgH="253800" progId="Equation.DSMT4">
                  <p:embed/>
                </p:oleObj>
              </mc:Choice>
              <mc:Fallback>
                <p:oleObj name="Equation" r:id="rId11" imgW="1765080" imgH="253800" progId="Equation.DSMT4">
                  <p:embed/>
                  <p:pic>
                    <p:nvPicPr>
                      <p:cNvPr id="12" name="Object 11">
                        <a:extLst>
                          <a:ext uri="{FF2B5EF4-FFF2-40B4-BE49-F238E27FC236}">
                            <a16:creationId xmlns:a16="http://schemas.microsoft.com/office/drawing/2014/main" id="{33E277CB-D9C1-4752-9FDC-C52E1102A558}"/>
                          </a:ext>
                        </a:extLst>
                      </p:cNvPr>
                      <p:cNvPicPr/>
                      <p:nvPr/>
                    </p:nvPicPr>
                    <p:blipFill>
                      <a:blip r:embed="rId12"/>
                      <a:stretch>
                        <a:fillRect/>
                      </a:stretch>
                    </p:blipFill>
                    <p:spPr>
                      <a:xfrm>
                        <a:off x="3765941" y="4153242"/>
                        <a:ext cx="3113087" cy="446087"/>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E19CBD40-3A20-4A8D-8D00-A531DDF165C4}"/>
              </a:ext>
            </a:extLst>
          </p:cNvPr>
          <p:cNvGraphicFramePr>
            <a:graphicFrameLocks noChangeAspect="1"/>
          </p:cNvGraphicFramePr>
          <p:nvPr>
            <p:extLst>
              <p:ext uri="{D42A27DB-BD31-4B8C-83A1-F6EECF244321}">
                <p14:modId xmlns:p14="http://schemas.microsoft.com/office/powerpoint/2010/main" val="2130933433"/>
              </p:ext>
            </p:extLst>
          </p:nvPr>
        </p:nvGraphicFramePr>
        <p:xfrm>
          <a:off x="1156543" y="4668116"/>
          <a:ext cx="5024438" cy="495300"/>
        </p:xfrm>
        <a:graphic>
          <a:graphicData uri="http://schemas.openxmlformats.org/presentationml/2006/ole">
            <mc:AlternateContent xmlns:mc="http://schemas.openxmlformats.org/markup-compatibility/2006">
              <mc:Choice xmlns:v="urn:schemas-microsoft-com:vml" Requires="v">
                <p:oleObj name="Equation" r:id="rId13" imgW="2831760" imgH="279360" progId="Equation.DSMT4">
                  <p:embed/>
                </p:oleObj>
              </mc:Choice>
              <mc:Fallback>
                <p:oleObj name="Equation" r:id="rId13" imgW="2831760" imgH="279360" progId="Equation.DSMT4">
                  <p:embed/>
                  <p:pic>
                    <p:nvPicPr>
                      <p:cNvPr id="19" name="Object 18">
                        <a:extLst>
                          <a:ext uri="{FF2B5EF4-FFF2-40B4-BE49-F238E27FC236}">
                            <a16:creationId xmlns:a16="http://schemas.microsoft.com/office/drawing/2014/main" id="{99B539F7-D86C-4868-A9D5-4985E66CE638}"/>
                          </a:ext>
                        </a:extLst>
                      </p:cNvPr>
                      <p:cNvPicPr/>
                      <p:nvPr/>
                    </p:nvPicPr>
                    <p:blipFill>
                      <a:blip r:embed="rId14"/>
                      <a:stretch>
                        <a:fillRect/>
                      </a:stretch>
                    </p:blipFill>
                    <p:spPr>
                      <a:xfrm>
                        <a:off x="1156543" y="4668116"/>
                        <a:ext cx="5024438" cy="495300"/>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8497587F-7808-417A-A16C-1977634D0A8C}"/>
              </a:ext>
            </a:extLst>
          </p:cNvPr>
          <p:cNvGraphicFramePr>
            <a:graphicFrameLocks noChangeAspect="1"/>
          </p:cNvGraphicFramePr>
          <p:nvPr>
            <p:extLst>
              <p:ext uri="{D42A27DB-BD31-4B8C-83A1-F6EECF244321}">
                <p14:modId xmlns:p14="http://schemas.microsoft.com/office/powerpoint/2010/main" val="1741860475"/>
              </p:ext>
            </p:extLst>
          </p:nvPr>
        </p:nvGraphicFramePr>
        <p:xfrm>
          <a:off x="4161320" y="5163416"/>
          <a:ext cx="1666875" cy="495300"/>
        </p:xfrm>
        <a:graphic>
          <a:graphicData uri="http://schemas.openxmlformats.org/presentationml/2006/ole">
            <mc:AlternateContent xmlns:mc="http://schemas.openxmlformats.org/markup-compatibility/2006">
              <mc:Choice xmlns:v="urn:schemas-microsoft-com:vml" Requires="v">
                <p:oleObj name="Equation" r:id="rId15" imgW="939600" imgH="279360" progId="Equation.DSMT4">
                  <p:embed/>
                </p:oleObj>
              </mc:Choice>
              <mc:Fallback>
                <p:oleObj name="Equation" r:id="rId15" imgW="939600" imgH="279360" progId="Equation.DSMT4">
                  <p:embed/>
                  <p:pic>
                    <p:nvPicPr>
                      <p:cNvPr id="21" name="Object 20">
                        <a:extLst>
                          <a:ext uri="{FF2B5EF4-FFF2-40B4-BE49-F238E27FC236}">
                            <a16:creationId xmlns:a16="http://schemas.microsoft.com/office/drawing/2014/main" id="{E19CBD40-3A20-4A8D-8D00-A531DDF165C4}"/>
                          </a:ext>
                        </a:extLst>
                      </p:cNvPr>
                      <p:cNvPicPr/>
                      <p:nvPr/>
                    </p:nvPicPr>
                    <p:blipFill>
                      <a:blip r:embed="rId16"/>
                      <a:stretch>
                        <a:fillRect/>
                      </a:stretch>
                    </p:blipFill>
                    <p:spPr>
                      <a:xfrm>
                        <a:off x="4161320" y="5163416"/>
                        <a:ext cx="1666875" cy="495300"/>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A053E7E2-36E8-420F-867A-223D3C7E377F}"/>
              </a:ext>
            </a:extLst>
          </p:cNvPr>
          <p:cNvGraphicFramePr>
            <a:graphicFrameLocks noChangeAspect="1"/>
          </p:cNvGraphicFramePr>
          <p:nvPr>
            <p:extLst>
              <p:ext uri="{D42A27DB-BD31-4B8C-83A1-F6EECF244321}">
                <p14:modId xmlns:p14="http://schemas.microsoft.com/office/powerpoint/2010/main" val="278820979"/>
              </p:ext>
            </p:extLst>
          </p:nvPr>
        </p:nvGraphicFramePr>
        <p:xfrm>
          <a:off x="4161320" y="5777829"/>
          <a:ext cx="1463675" cy="450850"/>
        </p:xfrm>
        <a:graphic>
          <a:graphicData uri="http://schemas.openxmlformats.org/presentationml/2006/ole">
            <mc:AlternateContent xmlns:mc="http://schemas.openxmlformats.org/markup-compatibility/2006">
              <mc:Choice xmlns:v="urn:schemas-microsoft-com:vml" Requires="v">
                <p:oleObj name="Equation" r:id="rId17" imgW="825480" imgH="253800" progId="Equation.DSMT4">
                  <p:embed/>
                </p:oleObj>
              </mc:Choice>
              <mc:Fallback>
                <p:oleObj name="Equation" r:id="rId17" imgW="825480" imgH="253800" progId="Equation.DSMT4">
                  <p:embed/>
                  <p:pic>
                    <p:nvPicPr>
                      <p:cNvPr id="22" name="Object 21">
                        <a:extLst>
                          <a:ext uri="{FF2B5EF4-FFF2-40B4-BE49-F238E27FC236}">
                            <a16:creationId xmlns:a16="http://schemas.microsoft.com/office/drawing/2014/main" id="{8497587F-7808-417A-A16C-1977634D0A8C}"/>
                          </a:ext>
                        </a:extLst>
                      </p:cNvPr>
                      <p:cNvPicPr/>
                      <p:nvPr/>
                    </p:nvPicPr>
                    <p:blipFill>
                      <a:blip r:embed="rId18"/>
                      <a:stretch>
                        <a:fillRect/>
                      </a:stretch>
                    </p:blipFill>
                    <p:spPr>
                      <a:xfrm>
                        <a:off x="4161320" y="5777829"/>
                        <a:ext cx="1463675" cy="450850"/>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2ABCD60E-4DDE-4D23-B854-EC69694762E6}"/>
              </a:ext>
            </a:extLst>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28334325"/>
      </p:ext>
    </p:extLst>
  </p:cSld>
  <p:clrMapOvr>
    <a:masterClrMapping/>
  </p:clrMapOvr>
  <mc:AlternateContent xmlns:mc="http://schemas.openxmlformats.org/markup-compatibility/2006" xmlns:p14="http://schemas.microsoft.com/office/powerpoint/2010/main">
    <mc:Choice Requires="p14">
      <p:transition spd="slow" p14:dur="2000" advTm="94345"/>
    </mc:Choice>
    <mc:Fallback xmlns="">
      <p:transition spd="slow" advTm="94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Euler’s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You can therefore show the error may be larger than expected:</a:t>
            </a:r>
          </a:p>
          <a:p>
            <a:pPr lvl="1"/>
            <a:endParaRPr lang="en-US" dirty="0"/>
          </a:p>
          <a:p>
            <a:pPr lvl="1"/>
            <a:endParaRPr lang="en-US" dirty="0"/>
          </a:p>
          <a:p>
            <a:pPr lvl="1"/>
            <a:endParaRPr lang="en-US" dirty="0"/>
          </a:p>
          <a:p>
            <a:pPr marL="457200" lvl="1" indent="0">
              <a:buNone/>
            </a:pPr>
            <a:endParaRPr lang="en-US" sz="2400" dirty="0"/>
          </a:p>
          <a:p>
            <a:pPr marL="457200" lvl="1" indent="0">
              <a:buNone/>
            </a:pPr>
            <a:endParaRPr lang="en-US" sz="2400"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Euler's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17" name="Object 16">
            <a:extLst>
              <a:ext uri="{FF2B5EF4-FFF2-40B4-BE49-F238E27FC236}">
                <a16:creationId xmlns:a16="http://schemas.microsoft.com/office/drawing/2014/main" id="{0F3302C3-BCBF-4157-9705-6189E3786430}"/>
              </a:ext>
            </a:extLst>
          </p:cNvPr>
          <p:cNvGraphicFramePr>
            <a:graphicFrameLocks noChangeAspect="1"/>
          </p:cNvGraphicFramePr>
          <p:nvPr>
            <p:extLst>
              <p:ext uri="{D42A27DB-BD31-4B8C-83A1-F6EECF244321}">
                <p14:modId xmlns:p14="http://schemas.microsoft.com/office/powerpoint/2010/main" val="1990126341"/>
              </p:ext>
            </p:extLst>
          </p:nvPr>
        </p:nvGraphicFramePr>
        <p:xfrm>
          <a:off x="430256" y="2148965"/>
          <a:ext cx="3946525" cy="857250"/>
        </p:xfrm>
        <a:graphic>
          <a:graphicData uri="http://schemas.openxmlformats.org/presentationml/2006/ole">
            <mc:AlternateContent xmlns:mc="http://schemas.openxmlformats.org/markup-compatibility/2006">
              <mc:Choice xmlns:v="urn:schemas-microsoft-com:vml" Requires="v">
                <p:oleObj name="Equation" r:id="rId5" imgW="2222280" imgH="482400" progId="Equation.DSMT4">
                  <p:embed/>
                </p:oleObj>
              </mc:Choice>
              <mc:Fallback>
                <p:oleObj name="Equation" r:id="rId5" imgW="2222280" imgH="482400" progId="Equation.DSMT4">
                  <p:embed/>
                  <p:pic>
                    <p:nvPicPr>
                      <p:cNvPr id="14" name="Object 13">
                        <a:extLst>
                          <a:ext uri="{FF2B5EF4-FFF2-40B4-BE49-F238E27FC236}">
                            <a16:creationId xmlns:a16="http://schemas.microsoft.com/office/drawing/2014/main" id="{71EED3A8-5AF7-4CAC-BE74-4867F1EF96A2}"/>
                          </a:ext>
                        </a:extLst>
                      </p:cNvPr>
                      <p:cNvPicPr/>
                      <p:nvPr/>
                    </p:nvPicPr>
                    <p:blipFill>
                      <a:blip r:embed="rId6"/>
                      <a:stretch>
                        <a:fillRect/>
                      </a:stretch>
                    </p:blipFill>
                    <p:spPr>
                      <a:xfrm>
                        <a:off x="430256" y="2148965"/>
                        <a:ext cx="3946525" cy="85725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4CB43743-BA46-493E-BEA1-8471300D5485}"/>
              </a:ext>
            </a:extLst>
          </p:cNvPr>
          <p:cNvGraphicFramePr>
            <a:graphicFrameLocks noChangeAspect="1"/>
          </p:cNvGraphicFramePr>
          <p:nvPr>
            <p:extLst>
              <p:ext uri="{D42A27DB-BD31-4B8C-83A1-F6EECF244321}">
                <p14:modId xmlns:p14="http://schemas.microsoft.com/office/powerpoint/2010/main" val="2411229158"/>
              </p:ext>
            </p:extLst>
          </p:nvPr>
        </p:nvGraphicFramePr>
        <p:xfrm>
          <a:off x="1732006" y="3080565"/>
          <a:ext cx="6224588" cy="900113"/>
        </p:xfrm>
        <a:graphic>
          <a:graphicData uri="http://schemas.openxmlformats.org/presentationml/2006/ole">
            <mc:AlternateContent xmlns:mc="http://schemas.openxmlformats.org/markup-compatibility/2006">
              <mc:Choice xmlns:v="urn:schemas-microsoft-com:vml" Requires="v">
                <p:oleObj name="Equation" r:id="rId7" imgW="3504960" imgH="507960" progId="Equation.DSMT4">
                  <p:embed/>
                </p:oleObj>
              </mc:Choice>
              <mc:Fallback>
                <p:oleObj name="Equation" r:id="rId7" imgW="3504960" imgH="507960" progId="Equation.DSMT4">
                  <p:embed/>
                  <p:pic>
                    <p:nvPicPr>
                      <p:cNvPr id="17" name="Object 16">
                        <a:extLst>
                          <a:ext uri="{FF2B5EF4-FFF2-40B4-BE49-F238E27FC236}">
                            <a16:creationId xmlns:a16="http://schemas.microsoft.com/office/drawing/2014/main" id="{0F3302C3-BCBF-4157-9705-6189E3786430}"/>
                          </a:ext>
                        </a:extLst>
                      </p:cNvPr>
                      <p:cNvPicPr/>
                      <p:nvPr/>
                    </p:nvPicPr>
                    <p:blipFill>
                      <a:blip r:embed="rId8"/>
                      <a:stretch>
                        <a:fillRect/>
                      </a:stretch>
                    </p:blipFill>
                    <p:spPr>
                      <a:xfrm>
                        <a:off x="1732006" y="3080565"/>
                        <a:ext cx="6224588" cy="900113"/>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34FFC687-EE29-4C7B-A8DF-A92E9F024860}"/>
              </a:ext>
            </a:extLst>
          </p:cNvPr>
          <p:cNvGraphicFramePr>
            <a:graphicFrameLocks noChangeAspect="1"/>
          </p:cNvGraphicFramePr>
          <p:nvPr>
            <p:extLst>
              <p:ext uri="{D42A27DB-BD31-4B8C-83A1-F6EECF244321}">
                <p14:modId xmlns:p14="http://schemas.microsoft.com/office/powerpoint/2010/main" val="327299994"/>
              </p:ext>
            </p:extLst>
          </p:nvPr>
        </p:nvGraphicFramePr>
        <p:xfrm>
          <a:off x="1732006" y="3914003"/>
          <a:ext cx="7237413" cy="901700"/>
        </p:xfrm>
        <a:graphic>
          <a:graphicData uri="http://schemas.openxmlformats.org/presentationml/2006/ole">
            <mc:AlternateContent xmlns:mc="http://schemas.openxmlformats.org/markup-compatibility/2006">
              <mc:Choice xmlns:v="urn:schemas-microsoft-com:vml" Requires="v">
                <p:oleObj name="Equation" r:id="rId9" imgW="4076640" imgH="507960" progId="Equation.DSMT4">
                  <p:embed/>
                </p:oleObj>
              </mc:Choice>
              <mc:Fallback>
                <p:oleObj name="Equation" r:id="rId9" imgW="4076640" imgH="507960" progId="Equation.DSMT4">
                  <p:embed/>
                  <p:pic>
                    <p:nvPicPr>
                      <p:cNvPr id="18" name="Object 17">
                        <a:extLst>
                          <a:ext uri="{FF2B5EF4-FFF2-40B4-BE49-F238E27FC236}">
                            <a16:creationId xmlns:a16="http://schemas.microsoft.com/office/drawing/2014/main" id="{4CB43743-BA46-493E-BEA1-8471300D5485}"/>
                          </a:ext>
                        </a:extLst>
                      </p:cNvPr>
                      <p:cNvPicPr/>
                      <p:nvPr/>
                    </p:nvPicPr>
                    <p:blipFill>
                      <a:blip r:embed="rId10"/>
                      <a:stretch>
                        <a:fillRect/>
                      </a:stretch>
                    </p:blipFill>
                    <p:spPr>
                      <a:xfrm>
                        <a:off x="1732006" y="3914003"/>
                        <a:ext cx="7237413" cy="901700"/>
                      </a:xfrm>
                      <a:prstGeom prst="rect">
                        <a:avLst/>
                      </a:prstGeom>
                    </p:spPr>
                  </p:pic>
                </p:oleObj>
              </mc:Fallback>
            </mc:AlternateContent>
          </a:graphicData>
        </a:graphic>
      </p:graphicFrame>
      <p:sp>
        <p:nvSpPr>
          <p:cNvPr id="8" name="Rectangle: Rounded Corners 7">
            <a:extLst>
              <a:ext uri="{FF2B5EF4-FFF2-40B4-BE49-F238E27FC236}">
                <a16:creationId xmlns:a16="http://schemas.microsoft.com/office/drawing/2014/main" id="{D5F8A36B-FDA0-4AA1-A011-A4C426619C45}"/>
              </a:ext>
            </a:extLst>
          </p:cNvPr>
          <p:cNvSpPr/>
          <p:nvPr/>
        </p:nvSpPr>
        <p:spPr>
          <a:xfrm>
            <a:off x="3028426" y="2239861"/>
            <a:ext cx="1375299" cy="76635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7B6764C8-BE26-47E5-AB3C-DB5F1EEE96BF}"/>
              </a:ext>
            </a:extLst>
          </p:cNvPr>
          <p:cNvSpPr/>
          <p:nvPr/>
        </p:nvSpPr>
        <p:spPr>
          <a:xfrm>
            <a:off x="2526296" y="2666927"/>
            <a:ext cx="308994" cy="36286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A6D9F9E-4019-4E5E-A9A9-EAD60A40B27E}"/>
              </a:ext>
            </a:extLst>
          </p:cNvPr>
          <p:cNvSpPr/>
          <p:nvPr/>
        </p:nvSpPr>
        <p:spPr>
          <a:xfrm>
            <a:off x="3028426" y="3208891"/>
            <a:ext cx="4955112" cy="76635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36D07D98-9112-44A1-A21B-A3B311CDAAF2}"/>
              </a:ext>
            </a:extLst>
          </p:cNvPr>
          <p:cNvSpPr/>
          <p:nvPr/>
        </p:nvSpPr>
        <p:spPr>
          <a:xfrm>
            <a:off x="1916003" y="3908336"/>
            <a:ext cx="2043601" cy="85840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FC1A974B-5141-40D0-A034-9FA7D6AFC921}"/>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11928019"/>
      </p:ext>
    </p:extLst>
  </p:cSld>
  <p:clrMapOvr>
    <a:masterClrMapping/>
  </p:clrMapOvr>
  <mc:AlternateContent xmlns:mc="http://schemas.openxmlformats.org/markup-compatibility/2006" xmlns:p14="http://schemas.microsoft.com/office/powerpoint/2010/main">
    <mc:Choice Requires="p14">
      <p:transition spd="slow" p14:dur="2000" advTm="181274"/>
    </mc:Choice>
    <mc:Fallback xmlns="">
      <p:transition spd="slow" advTm="181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0"/>
                </p:tgtEl>
              </p:cMediaNode>
            </p:audio>
          </p:childTnLst>
        </p:cTn>
      </p:par>
    </p:tnLst>
    <p:bldLst>
      <p:bldP spid="8" grpId="0" animBg="1"/>
      <p:bldP spid="8" grpId="1" animBg="1"/>
      <p:bldP spid="20" grpId="0" animBg="1"/>
      <p:bldP spid="20" grpId="1" animBg="1"/>
      <p:bldP spid="21" grpId="0" animBg="1"/>
      <p:bldP spid="21" grpId="1" animBg="1"/>
      <p:bldP spid="22" grpId="0" animBg="1"/>
      <p:bldP spid="2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 comment on error</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With previous algorithms,</a:t>
            </a:r>
            <a:br>
              <a:rPr lang="en-US" dirty="0"/>
            </a:br>
            <a:r>
              <a:rPr lang="en-US" dirty="0"/>
              <a:t>	we required successive approximations to be within </a:t>
            </a:r>
            <a:r>
              <a:rPr lang="en-US" i="1" dirty="0" err="1">
                <a:latin typeface="Symbol" panose="05050102010706020507" pitchFamily="18" charset="2"/>
              </a:rPr>
              <a:t>e</a:t>
            </a:r>
            <a:r>
              <a:rPr lang="en-US" baseline="-25000" dirty="0" err="1">
                <a:latin typeface="Times New Roman" panose="02020603050405020304" pitchFamily="18" charset="0"/>
              </a:rPr>
              <a:t>abs</a:t>
            </a:r>
            <a:endParaRPr lang="en-US" dirty="0">
              <a:latin typeface="Times New Roman" panose="02020603050405020304" pitchFamily="18" charset="0"/>
            </a:endParaRPr>
          </a:p>
          <a:p>
            <a:pPr lvl="1"/>
            <a:r>
              <a:rPr lang="en-US" dirty="0"/>
              <a:t>Previous problems have included:</a:t>
            </a:r>
          </a:p>
          <a:p>
            <a:pPr lvl="2"/>
            <a:r>
              <a:rPr lang="en-US" dirty="0"/>
              <a:t>Convergence of the root finding algorithms</a:t>
            </a:r>
          </a:p>
          <a:p>
            <a:r>
              <a:rPr lang="en-US" dirty="0"/>
              <a:t>Approximating a solution to an </a:t>
            </a:r>
            <a:r>
              <a:rPr lang="en-US" cap="small" dirty="0" err="1"/>
              <a:t>ivp</a:t>
            </a:r>
            <a:r>
              <a:rPr lang="en-US" dirty="0"/>
              <a:t> is an open-ended problem</a:t>
            </a:r>
          </a:p>
          <a:p>
            <a:pPr lvl="1"/>
            <a:r>
              <a:rPr lang="en-US" dirty="0"/>
              <a:t>We may not know at which point we wish to stop</a:t>
            </a:r>
          </a:p>
          <a:p>
            <a:pPr lvl="1"/>
            <a:r>
              <a:rPr lang="en-US" dirty="0"/>
              <a:t>Thus, we will use the maximum absolute error per unit time</a:t>
            </a:r>
          </a:p>
          <a:p>
            <a:pPr lvl="1"/>
            <a:r>
              <a:rPr lang="en-US" dirty="0"/>
              <a:t>Given an </a:t>
            </a:r>
            <a:r>
              <a:rPr lang="en-US" cap="small" dirty="0" err="1"/>
              <a:t>ivp</a:t>
            </a:r>
            <a:r>
              <a:rPr lang="en-US" dirty="0"/>
              <a:t> and we want to approximate a solution at </a:t>
            </a:r>
            <a:r>
              <a:rPr lang="en-US" i="1" dirty="0" err="1">
                <a:latin typeface="Times New Roman" panose="02020603050405020304" pitchFamily="18" charset="0"/>
              </a:rPr>
              <a:t>t</a:t>
            </a:r>
            <a:r>
              <a:rPr lang="en-US" i="1" baseline="-25000" dirty="0" err="1">
                <a:latin typeface="Times New Roman" panose="02020603050405020304" pitchFamily="18" charset="0"/>
              </a:rPr>
              <a:t>f</a:t>
            </a:r>
            <a:r>
              <a:rPr lang="en-US" dirty="0"/>
              <a:t>,</a:t>
            </a:r>
            <a:br>
              <a:rPr lang="en-US" dirty="0"/>
            </a:br>
            <a:r>
              <a:rPr lang="en-US" dirty="0"/>
              <a:t>		we will expect the error to be less than </a:t>
            </a:r>
            <a:r>
              <a:rPr lang="en-US" i="1" dirty="0" err="1">
                <a:latin typeface="Symbol" panose="05050102010706020507" pitchFamily="18" charset="2"/>
              </a:rPr>
              <a:t>e</a:t>
            </a:r>
            <a:r>
              <a:rPr lang="en-US" baseline="-25000" dirty="0" err="1">
                <a:latin typeface="Times New Roman" panose="02020603050405020304" pitchFamily="18" charset="0"/>
              </a:rPr>
              <a:t>abs</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f</a:t>
            </a:r>
            <a:r>
              <a:rPr lang="en-US" i="1" dirty="0">
                <a:latin typeface="Times New Roman" panose="02020603050405020304" pitchFamily="18" charset="0"/>
              </a:rPr>
              <a:t> </a:t>
            </a:r>
            <a:r>
              <a:rPr lang="en-US" dirty="0">
                <a:latin typeface="Times New Roman" panose="02020603050405020304" pitchFamily="18" charset="0"/>
              </a:rPr>
              <a:t>– </a:t>
            </a:r>
            <a:r>
              <a:rPr lang="en-US" i="1" dirty="0">
                <a:latin typeface="Times New Roman" panose="02020603050405020304" pitchFamily="18" charset="0"/>
              </a:rPr>
              <a:t>t</a:t>
            </a:r>
            <a:r>
              <a:rPr lang="en-US" baseline="-25000" dirty="0">
                <a:latin typeface="Times New Roman" panose="02020603050405020304" pitchFamily="18" charset="0"/>
              </a:rPr>
              <a:t>0</a:t>
            </a:r>
            <a:r>
              <a:rPr lang="en-US" dirty="0">
                <a:latin typeface="Times New Roman" panose="02020603050405020304" pitchFamily="18" charset="0"/>
              </a:rPr>
              <a:t>)</a:t>
            </a:r>
            <a:r>
              <a:rPr lang="en-US" dirty="0"/>
              <a:t>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Euler's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a:p>
        </p:txBody>
      </p:sp>
      <p:pic>
        <p:nvPicPr>
          <p:cNvPr id="11" name="Audio 10">
            <a:hlinkClick r:id="" action="ppaction://media"/>
            <a:extLst>
              <a:ext uri="{FF2B5EF4-FFF2-40B4-BE49-F238E27FC236}">
                <a16:creationId xmlns:a16="http://schemas.microsoft.com/office/drawing/2014/main" id="{122823F6-6354-4373-A9EC-649405E13EA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02704351"/>
      </p:ext>
    </p:extLst>
  </p:cSld>
  <p:clrMapOvr>
    <a:masterClrMapping/>
  </p:clrMapOvr>
  <mc:AlternateContent xmlns:mc="http://schemas.openxmlformats.org/markup-compatibility/2006">
    <mc:Choice xmlns:p14="http://schemas.microsoft.com/office/powerpoint/2010/main" Requires="p14">
      <p:transition spd="slow" p14:dur="2000" advTm="111251"/>
    </mc:Choice>
    <mc:Fallback>
      <p:transition spd="slow" advTm="111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Is our approximation good enough?</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Question: With Euler’s method, how large should </a:t>
            </a:r>
            <a:r>
              <a:rPr lang="en-US" i="1" dirty="0"/>
              <a:t>h</a:t>
            </a:r>
            <a:r>
              <a:rPr lang="en-US" dirty="0"/>
              <a:t> be?</a:t>
            </a:r>
          </a:p>
          <a:p>
            <a:pPr lvl="1"/>
            <a:r>
              <a:rPr lang="en-US" dirty="0">
                <a:solidFill>
                  <a:prstClr val="white"/>
                </a:solidFill>
              </a:rPr>
              <a:t>Consider the following strategy:</a:t>
            </a:r>
          </a:p>
          <a:p>
            <a:pPr lvl="2"/>
            <a:r>
              <a:rPr lang="en-US" dirty="0">
                <a:solidFill>
                  <a:prstClr val="white"/>
                </a:solidFill>
              </a:rPr>
              <a:t>Choose an </a:t>
            </a:r>
            <a:r>
              <a:rPr lang="en-US" i="1" dirty="0">
                <a:solidFill>
                  <a:prstClr val="white"/>
                </a:solidFill>
                <a:latin typeface="Times New Roman" panose="02020603050405020304" pitchFamily="18" charset="0"/>
              </a:rPr>
              <a:t>n</a:t>
            </a:r>
            <a:r>
              <a:rPr lang="en-US" dirty="0">
                <a:solidFill>
                  <a:prstClr val="white"/>
                </a:solidFill>
              </a:rPr>
              <a:t> and find </a:t>
            </a:r>
            <a:r>
              <a:rPr lang="en-US" i="1" dirty="0" err="1">
                <a:solidFill>
                  <a:prstClr val="white"/>
                </a:solidFill>
                <a:latin typeface="Times New Roman" panose="02020603050405020304" pitchFamily="18" charset="0"/>
              </a:rPr>
              <a:t>y</a:t>
            </a:r>
            <a:r>
              <a:rPr lang="en-US" i="1" baseline="-25000" dirty="0" err="1">
                <a:solidFill>
                  <a:prstClr val="white"/>
                </a:solidFill>
                <a:latin typeface="Times New Roman" panose="02020603050405020304" pitchFamily="18" charset="0"/>
              </a:rPr>
              <a:t>n</a:t>
            </a:r>
            <a:r>
              <a:rPr lang="en-US" i="1" dirty="0">
                <a:solidFill>
                  <a:prstClr val="white"/>
                </a:solidFill>
              </a:rPr>
              <a:t> </a:t>
            </a:r>
            <a:r>
              <a:rPr lang="en-US" dirty="0">
                <a:solidFill>
                  <a:prstClr val="white"/>
                </a:solidFill>
              </a:rPr>
              <a:t>which approximates </a:t>
            </a:r>
            <a:r>
              <a:rPr lang="en-US" i="1" dirty="0">
                <a:solidFill>
                  <a:prstClr val="white"/>
                </a:solidFill>
                <a:latin typeface="Times New Roman" panose="02020603050405020304" pitchFamily="18" charset="0"/>
              </a:rPr>
              <a:t>y</a:t>
            </a:r>
            <a:r>
              <a:rPr lang="en-US" dirty="0">
                <a:solidFill>
                  <a:prstClr val="white"/>
                </a:solidFill>
                <a:latin typeface="Times New Roman" panose="02020603050405020304" pitchFamily="18" charset="0"/>
              </a:rPr>
              <a:t>(</a:t>
            </a:r>
            <a:r>
              <a:rPr lang="en-US" i="1" dirty="0" err="1">
                <a:solidFill>
                  <a:prstClr val="white"/>
                </a:solidFill>
                <a:latin typeface="Times New Roman" panose="02020603050405020304" pitchFamily="18" charset="0"/>
              </a:rPr>
              <a:t>t</a:t>
            </a:r>
            <a:r>
              <a:rPr lang="en-US" i="1" baseline="-25000" dirty="0" err="1">
                <a:solidFill>
                  <a:prstClr val="white"/>
                </a:solidFill>
                <a:latin typeface="Times New Roman" panose="02020603050405020304" pitchFamily="18" charset="0"/>
              </a:rPr>
              <a:t>f</a:t>
            </a:r>
            <a:r>
              <a:rPr lang="en-US" dirty="0">
                <a:solidFill>
                  <a:prstClr val="white"/>
                </a:solidFill>
                <a:latin typeface="Times New Roman" panose="02020603050405020304" pitchFamily="18" charset="0"/>
              </a:rPr>
              <a:t>)</a:t>
            </a:r>
          </a:p>
          <a:p>
            <a:pPr lvl="2"/>
            <a:r>
              <a:rPr lang="en-US" dirty="0">
                <a:solidFill>
                  <a:prstClr val="white"/>
                </a:solidFill>
              </a:rPr>
              <a:t>Repeat this process but now use </a:t>
            </a:r>
            <a:r>
              <a:rPr lang="en-US" dirty="0">
                <a:solidFill>
                  <a:prstClr val="white"/>
                </a:solidFill>
                <a:latin typeface="Times New Roman" panose="02020603050405020304" pitchFamily="18" charset="0"/>
              </a:rPr>
              <a:t>2</a:t>
            </a:r>
            <a:r>
              <a:rPr lang="en-US" i="1" dirty="0">
                <a:solidFill>
                  <a:prstClr val="white"/>
                </a:solidFill>
                <a:latin typeface="Times New Roman" panose="02020603050405020304" pitchFamily="18" charset="0"/>
              </a:rPr>
              <a:t>n</a:t>
            </a:r>
            <a:r>
              <a:rPr lang="en-US" dirty="0">
                <a:solidFill>
                  <a:prstClr val="white"/>
                </a:solidFill>
              </a:rPr>
              <a:t> intervals</a:t>
            </a:r>
          </a:p>
          <a:p>
            <a:pPr lvl="3"/>
            <a:r>
              <a:rPr lang="en-US" dirty="0">
                <a:solidFill>
                  <a:prstClr val="white"/>
                </a:solidFill>
              </a:rPr>
              <a:t>Let these approximations be denoted </a:t>
            </a:r>
            <a:r>
              <a:rPr lang="en-US" i="1" dirty="0" err="1">
                <a:solidFill>
                  <a:prstClr val="white"/>
                </a:solidFill>
                <a:latin typeface="Times New Roman" panose="02020603050405020304" pitchFamily="18" charset="0"/>
              </a:rPr>
              <a:t>z</a:t>
            </a:r>
            <a:r>
              <a:rPr lang="en-US" i="1" baseline="-25000" dirty="0" err="1">
                <a:solidFill>
                  <a:prstClr val="white"/>
                </a:solidFill>
                <a:latin typeface="Times New Roman" panose="02020603050405020304" pitchFamily="18" charset="0"/>
              </a:rPr>
              <a:t>k</a:t>
            </a:r>
            <a:r>
              <a:rPr lang="en-US" i="1" dirty="0">
                <a:solidFill>
                  <a:prstClr val="white"/>
                </a:solidFill>
              </a:rPr>
              <a:t> </a:t>
            </a:r>
            <a:r>
              <a:rPr lang="en-US" dirty="0">
                <a:solidFill>
                  <a:prstClr val="white"/>
                </a:solidFill>
              </a:rPr>
              <a:t>so that </a:t>
            </a:r>
            <a:r>
              <a:rPr lang="en-US" i="1" dirty="0">
                <a:solidFill>
                  <a:prstClr val="white"/>
                </a:solidFill>
                <a:latin typeface="Times New Roman" panose="02020603050405020304" pitchFamily="18" charset="0"/>
              </a:rPr>
              <a:t>z</a:t>
            </a:r>
            <a:r>
              <a:rPr lang="en-US" baseline="-25000" dirty="0">
                <a:solidFill>
                  <a:prstClr val="white"/>
                </a:solidFill>
                <a:latin typeface="Times New Roman" panose="02020603050405020304" pitchFamily="18" charset="0"/>
              </a:rPr>
              <a:t>2</a:t>
            </a:r>
            <a:r>
              <a:rPr lang="en-US" i="1" baseline="-25000" dirty="0">
                <a:solidFill>
                  <a:prstClr val="white"/>
                </a:solidFill>
                <a:latin typeface="Times New Roman" panose="02020603050405020304" pitchFamily="18" charset="0"/>
              </a:rPr>
              <a:t>n</a:t>
            </a:r>
            <a:r>
              <a:rPr lang="en-US" dirty="0">
                <a:solidFill>
                  <a:prstClr val="white"/>
                </a:solidFill>
              </a:rPr>
              <a:t> also</a:t>
            </a:r>
            <a:r>
              <a:rPr lang="en-US" i="1" dirty="0">
                <a:solidFill>
                  <a:prstClr val="white"/>
                </a:solidFill>
              </a:rPr>
              <a:t> </a:t>
            </a:r>
            <a:r>
              <a:rPr lang="en-US" dirty="0">
                <a:solidFill>
                  <a:prstClr val="white"/>
                </a:solidFill>
              </a:rPr>
              <a:t>approximates </a:t>
            </a:r>
            <a:r>
              <a:rPr lang="en-US" i="1" dirty="0">
                <a:solidFill>
                  <a:prstClr val="white"/>
                </a:solidFill>
                <a:latin typeface="Times New Roman" panose="02020603050405020304" pitchFamily="18" charset="0"/>
              </a:rPr>
              <a:t>y</a:t>
            </a:r>
            <a:r>
              <a:rPr lang="en-US" dirty="0">
                <a:solidFill>
                  <a:prstClr val="white"/>
                </a:solidFill>
                <a:latin typeface="Times New Roman" panose="02020603050405020304" pitchFamily="18" charset="0"/>
              </a:rPr>
              <a:t>(</a:t>
            </a:r>
            <a:r>
              <a:rPr lang="en-US" i="1" dirty="0" err="1">
                <a:solidFill>
                  <a:prstClr val="white"/>
                </a:solidFill>
                <a:latin typeface="Times New Roman" panose="02020603050405020304" pitchFamily="18" charset="0"/>
              </a:rPr>
              <a:t>t</a:t>
            </a:r>
            <a:r>
              <a:rPr lang="en-US" i="1" baseline="-25000" dirty="0" err="1">
                <a:solidFill>
                  <a:prstClr val="white"/>
                </a:solidFill>
                <a:latin typeface="Times New Roman" panose="02020603050405020304" pitchFamily="18" charset="0"/>
              </a:rPr>
              <a:t>f</a:t>
            </a:r>
            <a:r>
              <a:rPr lang="en-US" dirty="0">
                <a:solidFill>
                  <a:prstClr val="white"/>
                </a:solidFill>
                <a:latin typeface="Times New Roman" panose="02020603050405020304" pitchFamily="18" charset="0"/>
              </a:rPr>
              <a:t>)</a:t>
            </a:r>
          </a:p>
          <a:p>
            <a:pPr lvl="3"/>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Euler's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9</a:t>
            </a:fld>
            <a:endParaRPr lang="en-CA"/>
          </a:p>
        </p:txBody>
      </p:sp>
      <p:grpSp>
        <p:nvGrpSpPr>
          <p:cNvPr id="9" name="Group 8">
            <a:extLst>
              <a:ext uri="{FF2B5EF4-FFF2-40B4-BE49-F238E27FC236}">
                <a16:creationId xmlns:a16="http://schemas.microsoft.com/office/drawing/2014/main" id="{963D40CF-E911-41F9-B7A7-6BD557B2C872}"/>
              </a:ext>
            </a:extLst>
          </p:cNvPr>
          <p:cNvGrpSpPr/>
          <p:nvPr/>
        </p:nvGrpSpPr>
        <p:grpSpPr>
          <a:xfrm>
            <a:off x="1562100" y="3973513"/>
            <a:ext cx="6019800" cy="2152650"/>
            <a:chOff x="1562100" y="3973513"/>
            <a:chExt cx="6019800" cy="2152650"/>
          </a:xfrm>
        </p:grpSpPr>
        <p:pic>
          <p:nvPicPr>
            <p:cNvPr id="15" name="Picture 14">
              <a:extLst>
                <a:ext uri="{FF2B5EF4-FFF2-40B4-BE49-F238E27FC236}">
                  <a16:creationId xmlns:a16="http://schemas.microsoft.com/office/drawing/2014/main" id="{CD8672CD-8293-4012-83D6-355448BFC261}"/>
                </a:ext>
              </a:extLst>
            </p:cNvPr>
            <p:cNvPicPr>
              <a:picLocks noChangeAspect="1"/>
            </p:cNvPicPr>
            <p:nvPr/>
          </p:nvPicPr>
          <p:blipFill>
            <a:blip r:embed="rId5"/>
            <a:stretch>
              <a:fillRect/>
            </a:stretch>
          </p:blipFill>
          <p:spPr>
            <a:xfrm>
              <a:off x="1562100" y="3973513"/>
              <a:ext cx="6019800" cy="2152650"/>
            </a:xfrm>
            <a:prstGeom prst="rect">
              <a:avLst/>
            </a:prstGeom>
          </p:spPr>
        </p:pic>
        <p:sp>
          <p:nvSpPr>
            <p:cNvPr id="6" name="Rectangle 5">
              <a:extLst>
                <a:ext uri="{FF2B5EF4-FFF2-40B4-BE49-F238E27FC236}">
                  <a16:creationId xmlns:a16="http://schemas.microsoft.com/office/drawing/2014/main" id="{FDFC5669-A70E-47FE-90F2-81197D420557}"/>
                </a:ext>
              </a:extLst>
            </p:cNvPr>
            <p:cNvSpPr/>
            <p:nvPr/>
          </p:nvSpPr>
          <p:spPr>
            <a:xfrm>
              <a:off x="2046914" y="4311941"/>
              <a:ext cx="5419288" cy="1384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Oval 6">
            <a:extLst>
              <a:ext uri="{FF2B5EF4-FFF2-40B4-BE49-F238E27FC236}">
                <a16:creationId xmlns:a16="http://schemas.microsoft.com/office/drawing/2014/main" id="{CCF5ECD5-8A28-4CBF-993F-AED1908AD113}"/>
              </a:ext>
            </a:extLst>
          </p:cNvPr>
          <p:cNvSpPr/>
          <p:nvPr/>
        </p:nvSpPr>
        <p:spPr>
          <a:xfrm>
            <a:off x="1952091" y="4311941"/>
            <a:ext cx="94823"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5388C83-A892-4853-9B79-5A43CB9B992A}"/>
              </a:ext>
            </a:extLst>
          </p:cNvPr>
          <p:cNvSpPr/>
          <p:nvPr/>
        </p:nvSpPr>
        <p:spPr>
          <a:xfrm>
            <a:off x="2301346" y="4699233"/>
            <a:ext cx="94823"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D134B42-99FE-4A07-B102-DE6E4F9C1953}"/>
              </a:ext>
            </a:extLst>
          </p:cNvPr>
          <p:cNvSpPr/>
          <p:nvPr/>
        </p:nvSpPr>
        <p:spPr>
          <a:xfrm>
            <a:off x="2642785" y="5044580"/>
            <a:ext cx="94823"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26F85E9-3C26-4E3E-8210-CD219AF325BC}"/>
              </a:ext>
            </a:extLst>
          </p:cNvPr>
          <p:cNvSpPr/>
          <p:nvPr/>
        </p:nvSpPr>
        <p:spPr>
          <a:xfrm>
            <a:off x="2988132" y="5306037"/>
            <a:ext cx="94823"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5668705-F31B-4C2B-81C5-6144DCD004C1}"/>
              </a:ext>
            </a:extLst>
          </p:cNvPr>
          <p:cNvSpPr/>
          <p:nvPr/>
        </p:nvSpPr>
        <p:spPr>
          <a:xfrm>
            <a:off x="3333479" y="5483604"/>
            <a:ext cx="94823"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1C232B1-80B9-4007-8B2E-A2FD5E307433}"/>
              </a:ext>
            </a:extLst>
          </p:cNvPr>
          <p:cNvSpPr/>
          <p:nvPr/>
        </p:nvSpPr>
        <p:spPr>
          <a:xfrm>
            <a:off x="3678826" y="5594059"/>
            <a:ext cx="94823"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645EDE6-6753-4583-9ABF-E217A193BE2D}"/>
              </a:ext>
            </a:extLst>
          </p:cNvPr>
          <p:cNvSpPr/>
          <p:nvPr/>
        </p:nvSpPr>
        <p:spPr>
          <a:xfrm>
            <a:off x="4024173" y="5670958"/>
            <a:ext cx="94823"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19297FE-2CBC-4D95-8C33-5B94FAA8BD9C}"/>
              </a:ext>
            </a:extLst>
          </p:cNvPr>
          <p:cNvSpPr/>
          <p:nvPr/>
        </p:nvSpPr>
        <p:spPr>
          <a:xfrm>
            <a:off x="4377909" y="5714301"/>
            <a:ext cx="94823"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A4ADF91-220D-4B6E-89AF-023E0D6188A4}"/>
              </a:ext>
            </a:extLst>
          </p:cNvPr>
          <p:cNvSpPr/>
          <p:nvPr/>
        </p:nvSpPr>
        <p:spPr>
          <a:xfrm>
            <a:off x="4714867" y="5749255"/>
            <a:ext cx="94823"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66F8E84-A697-45F7-A6AC-60949C9E1436}"/>
              </a:ext>
            </a:extLst>
          </p:cNvPr>
          <p:cNvSpPr/>
          <p:nvPr/>
        </p:nvSpPr>
        <p:spPr>
          <a:xfrm>
            <a:off x="5060214" y="5742264"/>
            <a:ext cx="94823"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452CF87-BAA3-4D51-8577-F1947B6165D8}"/>
              </a:ext>
            </a:extLst>
          </p:cNvPr>
          <p:cNvSpPr/>
          <p:nvPr/>
        </p:nvSpPr>
        <p:spPr>
          <a:xfrm>
            <a:off x="5409038" y="5757184"/>
            <a:ext cx="94823"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8D8ABA05-81C1-4B3F-9C61-B8DFB6EAFFC3}"/>
              </a:ext>
            </a:extLst>
          </p:cNvPr>
          <p:cNvSpPr/>
          <p:nvPr/>
        </p:nvSpPr>
        <p:spPr>
          <a:xfrm>
            <a:off x="5757862" y="5724640"/>
            <a:ext cx="94823"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795E80A-04FA-4622-A616-C3E3EE6D736D}"/>
              </a:ext>
            </a:extLst>
          </p:cNvPr>
          <p:cNvSpPr/>
          <p:nvPr/>
        </p:nvSpPr>
        <p:spPr>
          <a:xfrm>
            <a:off x="6091343" y="5689616"/>
            <a:ext cx="94823"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49A1D51-611F-4DA0-A024-BEBC732E6943}"/>
              </a:ext>
            </a:extLst>
          </p:cNvPr>
          <p:cNvSpPr/>
          <p:nvPr/>
        </p:nvSpPr>
        <p:spPr>
          <a:xfrm>
            <a:off x="6445079" y="5626550"/>
            <a:ext cx="94823"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D0DBD30B-5D77-435E-B8DD-5D10D594BC4A}"/>
              </a:ext>
            </a:extLst>
          </p:cNvPr>
          <p:cNvSpPr/>
          <p:nvPr/>
        </p:nvSpPr>
        <p:spPr>
          <a:xfrm>
            <a:off x="6790426" y="5541792"/>
            <a:ext cx="94823"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6E882F6B-7970-4FC5-8978-8A9B916CCC6A}"/>
              </a:ext>
            </a:extLst>
          </p:cNvPr>
          <p:cNvSpPr/>
          <p:nvPr/>
        </p:nvSpPr>
        <p:spPr>
          <a:xfrm>
            <a:off x="7128819" y="5391837"/>
            <a:ext cx="94823"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76663DC7-6CAA-44D7-B3B8-039D3E5AF8B3}"/>
              </a:ext>
            </a:extLst>
          </p:cNvPr>
          <p:cNvSpPr/>
          <p:nvPr/>
        </p:nvSpPr>
        <p:spPr>
          <a:xfrm>
            <a:off x="7460865" y="5206033"/>
            <a:ext cx="94823"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F6ACB1F3-9E3E-4674-AA2E-A104D769589B}"/>
              </a:ext>
            </a:extLst>
          </p:cNvPr>
          <p:cNvSpPr/>
          <p:nvPr/>
        </p:nvSpPr>
        <p:spPr>
          <a:xfrm>
            <a:off x="2131056" y="4516073"/>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73" name="Oval 72">
            <a:extLst>
              <a:ext uri="{FF2B5EF4-FFF2-40B4-BE49-F238E27FC236}">
                <a16:creationId xmlns:a16="http://schemas.microsoft.com/office/drawing/2014/main" id="{6D63BC0F-BD49-4291-B2A6-CBE84EF7C94D}"/>
              </a:ext>
            </a:extLst>
          </p:cNvPr>
          <p:cNvSpPr/>
          <p:nvPr/>
        </p:nvSpPr>
        <p:spPr>
          <a:xfrm>
            <a:off x="2300234" y="4710418"/>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74" name="Oval 73">
            <a:extLst>
              <a:ext uri="{FF2B5EF4-FFF2-40B4-BE49-F238E27FC236}">
                <a16:creationId xmlns:a16="http://schemas.microsoft.com/office/drawing/2014/main" id="{22DF2D59-24FC-4126-AC85-638527882743}"/>
              </a:ext>
            </a:extLst>
          </p:cNvPr>
          <p:cNvSpPr/>
          <p:nvPr/>
        </p:nvSpPr>
        <p:spPr>
          <a:xfrm>
            <a:off x="2486190" y="4913152"/>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75" name="Oval 74">
            <a:extLst>
              <a:ext uri="{FF2B5EF4-FFF2-40B4-BE49-F238E27FC236}">
                <a16:creationId xmlns:a16="http://schemas.microsoft.com/office/drawing/2014/main" id="{8EB109CB-48F1-459C-9D5C-6F9206046A00}"/>
              </a:ext>
            </a:extLst>
          </p:cNvPr>
          <p:cNvSpPr/>
          <p:nvPr/>
        </p:nvSpPr>
        <p:spPr>
          <a:xfrm>
            <a:off x="2638590" y="5065552"/>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76" name="Oval 75">
            <a:extLst>
              <a:ext uri="{FF2B5EF4-FFF2-40B4-BE49-F238E27FC236}">
                <a16:creationId xmlns:a16="http://schemas.microsoft.com/office/drawing/2014/main" id="{735DDE80-3050-4A30-8ED7-F10FF889D2FF}"/>
              </a:ext>
            </a:extLst>
          </p:cNvPr>
          <p:cNvSpPr/>
          <p:nvPr/>
        </p:nvSpPr>
        <p:spPr>
          <a:xfrm>
            <a:off x="2807768" y="5209563"/>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77" name="Oval 76">
            <a:extLst>
              <a:ext uri="{FF2B5EF4-FFF2-40B4-BE49-F238E27FC236}">
                <a16:creationId xmlns:a16="http://schemas.microsoft.com/office/drawing/2014/main" id="{6EB0474E-4253-42B6-9A19-49CCCDA835A2}"/>
              </a:ext>
            </a:extLst>
          </p:cNvPr>
          <p:cNvSpPr/>
          <p:nvPr/>
        </p:nvSpPr>
        <p:spPr>
          <a:xfrm>
            <a:off x="2993724" y="5336796"/>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78" name="Oval 77">
            <a:extLst>
              <a:ext uri="{FF2B5EF4-FFF2-40B4-BE49-F238E27FC236}">
                <a16:creationId xmlns:a16="http://schemas.microsoft.com/office/drawing/2014/main" id="{0224038B-5DFC-49F7-92DB-13C05F36709E}"/>
              </a:ext>
            </a:extLst>
          </p:cNvPr>
          <p:cNvSpPr/>
          <p:nvPr/>
        </p:nvSpPr>
        <p:spPr>
          <a:xfrm>
            <a:off x="3162902" y="5447251"/>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79" name="Oval 78">
            <a:extLst>
              <a:ext uri="{FF2B5EF4-FFF2-40B4-BE49-F238E27FC236}">
                <a16:creationId xmlns:a16="http://schemas.microsoft.com/office/drawing/2014/main" id="{5E4C3784-3825-48F6-A9F5-F29884161150}"/>
              </a:ext>
            </a:extLst>
          </p:cNvPr>
          <p:cNvSpPr/>
          <p:nvPr/>
        </p:nvSpPr>
        <p:spPr>
          <a:xfrm>
            <a:off x="3332080" y="5524150"/>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80" name="Oval 79">
            <a:extLst>
              <a:ext uri="{FF2B5EF4-FFF2-40B4-BE49-F238E27FC236}">
                <a16:creationId xmlns:a16="http://schemas.microsoft.com/office/drawing/2014/main" id="{F5F8D7C4-C283-4467-A370-A5CE35547F9B}"/>
              </a:ext>
            </a:extLst>
          </p:cNvPr>
          <p:cNvSpPr/>
          <p:nvPr/>
        </p:nvSpPr>
        <p:spPr>
          <a:xfrm>
            <a:off x="3501258" y="5592660"/>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81" name="Oval 80">
            <a:extLst>
              <a:ext uri="{FF2B5EF4-FFF2-40B4-BE49-F238E27FC236}">
                <a16:creationId xmlns:a16="http://schemas.microsoft.com/office/drawing/2014/main" id="{A50EE22D-9531-4244-99B9-330352159EDD}"/>
              </a:ext>
            </a:extLst>
          </p:cNvPr>
          <p:cNvSpPr/>
          <p:nvPr/>
        </p:nvSpPr>
        <p:spPr>
          <a:xfrm>
            <a:off x="3678825" y="5644392"/>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82" name="Oval 81">
            <a:extLst>
              <a:ext uri="{FF2B5EF4-FFF2-40B4-BE49-F238E27FC236}">
                <a16:creationId xmlns:a16="http://schemas.microsoft.com/office/drawing/2014/main" id="{07FE3992-0470-4CA9-BDED-2207C93A7043}"/>
              </a:ext>
            </a:extLst>
          </p:cNvPr>
          <p:cNvSpPr/>
          <p:nvPr/>
        </p:nvSpPr>
        <p:spPr>
          <a:xfrm>
            <a:off x="3856392" y="5696124"/>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83" name="Oval 82">
            <a:extLst>
              <a:ext uri="{FF2B5EF4-FFF2-40B4-BE49-F238E27FC236}">
                <a16:creationId xmlns:a16="http://schemas.microsoft.com/office/drawing/2014/main" id="{DEE96B94-5E61-4042-991B-3A0FC39F4FD3}"/>
              </a:ext>
            </a:extLst>
          </p:cNvPr>
          <p:cNvSpPr/>
          <p:nvPr/>
        </p:nvSpPr>
        <p:spPr>
          <a:xfrm>
            <a:off x="4033959" y="5731078"/>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84" name="Oval 83">
            <a:extLst>
              <a:ext uri="{FF2B5EF4-FFF2-40B4-BE49-F238E27FC236}">
                <a16:creationId xmlns:a16="http://schemas.microsoft.com/office/drawing/2014/main" id="{D312EEEA-6420-4B41-9CB0-874BEEE57B3F}"/>
              </a:ext>
            </a:extLst>
          </p:cNvPr>
          <p:cNvSpPr/>
          <p:nvPr/>
        </p:nvSpPr>
        <p:spPr>
          <a:xfrm>
            <a:off x="4211526" y="5757643"/>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85" name="Oval 84">
            <a:extLst>
              <a:ext uri="{FF2B5EF4-FFF2-40B4-BE49-F238E27FC236}">
                <a16:creationId xmlns:a16="http://schemas.microsoft.com/office/drawing/2014/main" id="{D9F2CF23-0698-41F9-AFA1-63BD980C1A56}"/>
              </a:ext>
            </a:extLst>
          </p:cNvPr>
          <p:cNvSpPr/>
          <p:nvPr/>
        </p:nvSpPr>
        <p:spPr>
          <a:xfrm>
            <a:off x="4380704" y="5784208"/>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90" name="Oval 89">
            <a:extLst>
              <a:ext uri="{FF2B5EF4-FFF2-40B4-BE49-F238E27FC236}">
                <a16:creationId xmlns:a16="http://schemas.microsoft.com/office/drawing/2014/main" id="{440F4CF2-BBEB-4798-B87D-6D3DCBD67FE9}"/>
              </a:ext>
            </a:extLst>
          </p:cNvPr>
          <p:cNvSpPr/>
          <p:nvPr/>
        </p:nvSpPr>
        <p:spPr>
          <a:xfrm>
            <a:off x="4541493" y="5785606"/>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91" name="Oval 90">
            <a:extLst>
              <a:ext uri="{FF2B5EF4-FFF2-40B4-BE49-F238E27FC236}">
                <a16:creationId xmlns:a16="http://schemas.microsoft.com/office/drawing/2014/main" id="{E952FF8B-CF38-464A-A171-C1D357594B06}"/>
              </a:ext>
            </a:extLst>
          </p:cNvPr>
          <p:cNvSpPr/>
          <p:nvPr/>
        </p:nvSpPr>
        <p:spPr>
          <a:xfrm>
            <a:off x="4710671" y="5803782"/>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92" name="Oval 91">
            <a:extLst>
              <a:ext uri="{FF2B5EF4-FFF2-40B4-BE49-F238E27FC236}">
                <a16:creationId xmlns:a16="http://schemas.microsoft.com/office/drawing/2014/main" id="{D1BF86C3-741A-46F5-A6A3-76D987BB0DD3}"/>
              </a:ext>
            </a:extLst>
          </p:cNvPr>
          <p:cNvSpPr/>
          <p:nvPr/>
        </p:nvSpPr>
        <p:spPr>
          <a:xfrm>
            <a:off x="4879849" y="5813569"/>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93" name="Oval 92">
            <a:extLst>
              <a:ext uri="{FF2B5EF4-FFF2-40B4-BE49-F238E27FC236}">
                <a16:creationId xmlns:a16="http://schemas.microsoft.com/office/drawing/2014/main" id="{6F1F0562-8949-4E5B-8FDB-A0EC7BC26F84}"/>
              </a:ext>
            </a:extLst>
          </p:cNvPr>
          <p:cNvSpPr/>
          <p:nvPr/>
        </p:nvSpPr>
        <p:spPr>
          <a:xfrm>
            <a:off x="5057416" y="5814967"/>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94" name="Oval 93">
            <a:extLst>
              <a:ext uri="{FF2B5EF4-FFF2-40B4-BE49-F238E27FC236}">
                <a16:creationId xmlns:a16="http://schemas.microsoft.com/office/drawing/2014/main" id="{1C64BFBB-D79A-4310-8805-C5A85296A8AF}"/>
              </a:ext>
            </a:extLst>
          </p:cNvPr>
          <p:cNvSpPr/>
          <p:nvPr/>
        </p:nvSpPr>
        <p:spPr>
          <a:xfrm>
            <a:off x="5234983" y="5824754"/>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95" name="Oval 94">
            <a:extLst>
              <a:ext uri="{FF2B5EF4-FFF2-40B4-BE49-F238E27FC236}">
                <a16:creationId xmlns:a16="http://schemas.microsoft.com/office/drawing/2014/main" id="{19CA5473-3EAC-4448-9B0B-C8BE3DD479B1}"/>
              </a:ext>
            </a:extLst>
          </p:cNvPr>
          <p:cNvSpPr/>
          <p:nvPr/>
        </p:nvSpPr>
        <p:spPr>
          <a:xfrm>
            <a:off x="5412550" y="5826152"/>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96" name="Oval 95">
            <a:extLst>
              <a:ext uri="{FF2B5EF4-FFF2-40B4-BE49-F238E27FC236}">
                <a16:creationId xmlns:a16="http://schemas.microsoft.com/office/drawing/2014/main" id="{30246381-0658-4AA2-B78C-3DAC8C497361}"/>
              </a:ext>
            </a:extLst>
          </p:cNvPr>
          <p:cNvSpPr/>
          <p:nvPr/>
        </p:nvSpPr>
        <p:spPr>
          <a:xfrm>
            <a:off x="5590117" y="5810772"/>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97" name="Oval 96">
            <a:extLst>
              <a:ext uri="{FF2B5EF4-FFF2-40B4-BE49-F238E27FC236}">
                <a16:creationId xmlns:a16="http://schemas.microsoft.com/office/drawing/2014/main" id="{2C9A4B2D-5C69-43F5-9F6D-5C6C416BDC4A}"/>
              </a:ext>
            </a:extLst>
          </p:cNvPr>
          <p:cNvSpPr/>
          <p:nvPr/>
        </p:nvSpPr>
        <p:spPr>
          <a:xfrm>
            <a:off x="5759295" y="5803781"/>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98" name="Oval 97">
            <a:extLst>
              <a:ext uri="{FF2B5EF4-FFF2-40B4-BE49-F238E27FC236}">
                <a16:creationId xmlns:a16="http://schemas.microsoft.com/office/drawing/2014/main" id="{11AB6364-2BF2-4A9B-89DD-C96F957F6272}"/>
              </a:ext>
            </a:extLst>
          </p:cNvPr>
          <p:cNvSpPr/>
          <p:nvPr/>
        </p:nvSpPr>
        <p:spPr>
          <a:xfrm>
            <a:off x="5928473" y="5788401"/>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99" name="Oval 98">
            <a:extLst>
              <a:ext uri="{FF2B5EF4-FFF2-40B4-BE49-F238E27FC236}">
                <a16:creationId xmlns:a16="http://schemas.microsoft.com/office/drawing/2014/main" id="{E721957E-D026-487E-A6A5-838DD0519CD1}"/>
              </a:ext>
            </a:extLst>
          </p:cNvPr>
          <p:cNvSpPr/>
          <p:nvPr/>
        </p:nvSpPr>
        <p:spPr>
          <a:xfrm>
            <a:off x="6094174" y="5773021"/>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00" name="Oval 99">
            <a:extLst>
              <a:ext uri="{FF2B5EF4-FFF2-40B4-BE49-F238E27FC236}">
                <a16:creationId xmlns:a16="http://schemas.microsoft.com/office/drawing/2014/main" id="{8B1FCFF4-1135-4781-9443-CA5D97B5EA64}"/>
              </a:ext>
            </a:extLst>
          </p:cNvPr>
          <p:cNvSpPr/>
          <p:nvPr/>
        </p:nvSpPr>
        <p:spPr>
          <a:xfrm>
            <a:off x="6266829" y="5749252"/>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01" name="Oval 100">
            <a:extLst>
              <a:ext uri="{FF2B5EF4-FFF2-40B4-BE49-F238E27FC236}">
                <a16:creationId xmlns:a16="http://schemas.microsoft.com/office/drawing/2014/main" id="{4A0B9BBF-21BC-4411-B4BA-5B6F1C9B96E2}"/>
              </a:ext>
            </a:extLst>
          </p:cNvPr>
          <p:cNvSpPr/>
          <p:nvPr/>
        </p:nvSpPr>
        <p:spPr>
          <a:xfrm>
            <a:off x="6444396" y="5717094"/>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02" name="Oval 101">
            <a:extLst>
              <a:ext uri="{FF2B5EF4-FFF2-40B4-BE49-F238E27FC236}">
                <a16:creationId xmlns:a16="http://schemas.microsoft.com/office/drawing/2014/main" id="{8CD6A02D-2710-4A85-9BAB-93D55F761DC9}"/>
              </a:ext>
            </a:extLst>
          </p:cNvPr>
          <p:cNvSpPr/>
          <p:nvPr/>
        </p:nvSpPr>
        <p:spPr>
          <a:xfrm>
            <a:off x="6621963" y="5668158"/>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03" name="Oval 102">
            <a:extLst>
              <a:ext uri="{FF2B5EF4-FFF2-40B4-BE49-F238E27FC236}">
                <a16:creationId xmlns:a16="http://schemas.microsoft.com/office/drawing/2014/main" id="{E9C2F02F-A755-4AFC-AE24-B49AE691160E}"/>
              </a:ext>
            </a:extLst>
          </p:cNvPr>
          <p:cNvSpPr/>
          <p:nvPr/>
        </p:nvSpPr>
        <p:spPr>
          <a:xfrm>
            <a:off x="6791141" y="5627611"/>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04" name="Oval 103">
            <a:extLst>
              <a:ext uri="{FF2B5EF4-FFF2-40B4-BE49-F238E27FC236}">
                <a16:creationId xmlns:a16="http://schemas.microsoft.com/office/drawing/2014/main" id="{A6BCF910-6301-4FC9-A1FB-37816F9FF515}"/>
              </a:ext>
            </a:extLst>
          </p:cNvPr>
          <p:cNvSpPr/>
          <p:nvPr/>
        </p:nvSpPr>
        <p:spPr>
          <a:xfrm>
            <a:off x="6960319" y="5570286"/>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05" name="Oval 104">
            <a:extLst>
              <a:ext uri="{FF2B5EF4-FFF2-40B4-BE49-F238E27FC236}">
                <a16:creationId xmlns:a16="http://schemas.microsoft.com/office/drawing/2014/main" id="{0368F53C-649E-4960-A425-1B51F1729814}"/>
              </a:ext>
            </a:extLst>
          </p:cNvPr>
          <p:cNvSpPr/>
          <p:nvPr/>
        </p:nvSpPr>
        <p:spPr>
          <a:xfrm>
            <a:off x="7129497" y="5487794"/>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06" name="Oval 105">
            <a:extLst>
              <a:ext uri="{FF2B5EF4-FFF2-40B4-BE49-F238E27FC236}">
                <a16:creationId xmlns:a16="http://schemas.microsoft.com/office/drawing/2014/main" id="{84946429-3CA4-4566-B266-02EDAF220686}"/>
              </a:ext>
            </a:extLst>
          </p:cNvPr>
          <p:cNvSpPr/>
          <p:nvPr/>
        </p:nvSpPr>
        <p:spPr>
          <a:xfrm>
            <a:off x="7298675" y="5413691"/>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07" name="Oval 106">
            <a:extLst>
              <a:ext uri="{FF2B5EF4-FFF2-40B4-BE49-F238E27FC236}">
                <a16:creationId xmlns:a16="http://schemas.microsoft.com/office/drawing/2014/main" id="{AE91261A-7576-4356-8AAF-86CE855A1C86}"/>
              </a:ext>
            </a:extLst>
          </p:cNvPr>
          <p:cNvSpPr/>
          <p:nvPr/>
        </p:nvSpPr>
        <p:spPr>
          <a:xfrm>
            <a:off x="7467853" y="5314421"/>
            <a:ext cx="94823" cy="914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pic>
        <p:nvPicPr>
          <p:cNvPr id="11" name="Audio 10">
            <a:hlinkClick r:id="" action="ppaction://media"/>
            <a:extLst>
              <a:ext uri="{FF2B5EF4-FFF2-40B4-BE49-F238E27FC236}">
                <a16:creationId xmlns:a16="http://schemas.microsoft.com/office/drawing/2014/main" id="{EB56C998-D6AF-4193-AA91-E70DD513DC6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73910254"/>
      </p:ext>
    </p:extLst>
  </p:cSld>
  <p:clrMapOvr>
    <a:masterClrMapping/>
  </p:clrMapOvr>
  <mc:AlternateContent xmlns:mc="http://schemas.openxmlformats.org/markup-compatibility/2006" xmlns:p14="http://schemas.microsoft.com/office/powerpoint/2010/main">
    <mc:Choice Requires="p14">
      <p:transition spd="slow" p14:dur="2000" advTm="71940"/>
    </mc:Choice>
    <mc:Fallback xmlns="">
      <p:transition spd="slow" advTm="71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50"/>
                                  </p:stCondLst>
                                  <p:childTnLst>
                                    <p:set>
                                      <p:cBhvr>
                                        <p:cTn id="21" dur="1" fill="hold">
                                          <p:stCondLst>
                                            <p:cond delay="0"/>
                                          </p:stCondLst>
                                        </p:cTn>
                                        <p:tgtEl>
                                          <p:spTgt spid="19"/>
                                        </p:tgtEl>
                                        <p:attrNameLst>
                                          <p:attrName>style.visibility</p:attrName>
                                        </p:attrNameLst>
                                      </p:cBhvr>
                                      <p:to>
                                        <p:strVal val="visible"/>
                                      </p:to>
                                    </p:set>
                                  </p:childTnLst>
                                </p:cTn>
                              </p:par>
                            </p:childTnLst>
                          </p:cTn>
                        </p:par>
                        <p:par>
                          <p:cTn id="22" fill="hold">
                            <p:stCondLst>
                              <p:cond delay="50"/>
                            </p:stCondLst>
                            <p:childTnLst>
                              <p:par>
                                <p:cTn id="23" presetID="1" presetClass="entr" presetSubtype="0" fill="hold" grpId="0" nodeType="afterEffect">
                                  <p:stCondLst>
                                    <p:cond delay="5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p:stCondLst>
                              <p:cond delay="100"/>
                            </p:stCondLst>
                            <p:childTnLst>
                              <p:par>
                                <p:cTn id="26" presetID="1" presetClass="entr" presetSubtype="0" fill="hold" grpId="0" nodeType="afterEffect">
                                  <p:stCondLst>
                                    <p:cond delay="50"/>
                                  </p:stCondLst>
                                  <p:childTnLst>
                                    <p:set>
                                      <p:cBhvr>
                                        <p:cTn id="27" dur="1" fill="hold">
                                          <p:stCondLst>
                                            <p:cond delay="0"/>
                                          </p:stCondLst>
                                        </p:cTn>
                                        <p:tgtEl>
                                          <p:spTgt spid="21"/>
                                        </p:tgtEl>
                                        <p:attrNameLst>
                                          <p:attrName>style.visibility</p:attrName>
                                        </p:attrNameLst>
                                      </p:cBhvr>
                                      <p:to>
                                        <p:strVal val="visible"/>
                                      </p:to>
                                    </p:set>
                                  </p:childTnLst>
                                </p:cTn>
                              </p:par>
                            </p:childTnLst>
                          </p:cTn>
                        </p:par>
                        <p:par>
                          <p:cTn id="28" fill="hold">
                            <p:stCondLst>
                              <p:cond delay="150"/>
                            </p:stCondLst>
                            <p:childTnLst>
                              <p:par>
                                <p:cTn id="29" presetID="1" presetClass="entr" presetSubtype="0" fill="hold" grpId="0" nodeType="afterEffect">
                                  <p:stCondLst>
                                    <p:cond delay="50"/>
                                  </p:stCondLst>
                                  <p:childTnLst>
                                    <p:set>
                                      <p:cBhvr>
                                        <p:cTn id="30" dur="1" fill="hold">
                                          <p:stCondLst>
                                            <p:cond delay="0"/>
                                          </p:stCondLst>
                                        </p:cTn>
                                        <p:tgtEl>
                                          <p:spTgt spid="22"/>
                                        </p:tgtEl>
                                        <p:attrNameLst>
                                          <p:attrName>style.visibility</p:attrName>
                                        </p:attrNameLst>
                                      </p:cBhvr>
                                      <p:to>
                                        <p:strVal val="visible"/>
                                      </p:to>
                                    </p:set>
                                  </p:childTnLst>
                                </p:cTn>
                              </p:par>
                            </p:childTnLst>
                          </p:cTn>
                        </p:par>
                        <p:par>
                          <p:cTn id="31" fill="hold">
                            <p:stCondLst>
                              <p:cond delay="200"/>
                            </p:stCondLst>
                            <p:childTnLst>
                              <p:par>
                                <p:cTn id="32" presetID="1" presetClass="entr" presetSubtype="0" fill="hold" grpId="0" nodeType="afterEffect">
                                  <p:stCondLst>
                                    <p:cond delay="50"/>
                                  </p:stCondLst>
                                  <p:childTnLst>
                                    <p:set>
                                      <p:cBhvr>
                                        <p:cTn id="33" dur="1" fill="hold">
                                          <p:stCondLst>
                                            <p:cond delay="0"/>
                                          </p:stCondLst>
                                        </p:cTn>
                                        <p:tgtEl>
                                          <p:spTgt spid="24"/>
                                        </p:tgtEl>
                                        <p:attrNameLst>
                                          <p:attrName>style.visibility</p:attrName>
                                        </p:attrNameLst>
                                      </p:cBhvr>
                                      <p:to>
                                        <p:strVal val="visible"/>
                                      </p:to>
                                    </p:set>
                                  </p:childTnLst>
                                </p:cTn>
                              </p:par>
                            </p:childTnLst>
                          </p:cTn>
                        </p:par>
                        <p:par>
                          <p:cTn id="34" fill="hold">
                            <p:stCondLst>
                              <p:cond delay="250"/>
                            </p:stCondLst>
                            <p:childTnLst>
                              <p:par>
                                <p:cTn id="35" presetID="1" presetClass="entr" presetSubtype="0" fill="hold" grpId="0" nodeType="afterEffect">
                                  <p:stCondLst>
                                    <p:cond delay="50"/>
                                  </p:stCondLst>
                                  <p:childTnLst>
                                    <p:set>
                                      <p:cBhvr>
                                        <p:cTn id="36" dur="1" fill="hold">
                                          <p:stCondLst>
                                            <p:cond delay="0"/>
                                          </p:stCondLst>
                                        </p:cTn>
                                        <p:tgtEl>
                                          <p:spTgt spid="25"/>
                                        </p:tgtEl>
                                        <p:attrNameLst>
                                          <p:attrName>style.visibility</p:attrName>
                                        </p:attrNameLst>
                                      </p:cBhvr>
                                      <p:to>
                                        <p:strVal val="visible"/>
                                      </p:to>
                                    </p:set>
                                  </p:childTnLst>
                                </p:cTn>
                              </p:par>
                            </p:childTnLst>
                          </p:cTn>
                        </p:par>
                        <p:par>
                          <p:cTn id="37" fill="hold">
                            <p:stCondLst>
                              <p:cond delay="300"/>
                            </p:stCondLst>
                            <p:childTnLst>
                              <p:par>
                                <p:cTn id="38" presetID="1" presetClass="entr" presetSubtype="0" fill="hold" grpId="0" nodeType="afterEffect">
                                  <p:stCondLst>
                                    <p:cond delay="50"/>
                                  </p:stCondLst>
                                  <p:childTnLst>
                                    <p:set>
                                      <p:cBhvr>
                                        <p:cTn id="39" dur="1" fill="hold">
                                          <p:stCondLst>
                                            <p:cond delay="0"/>
                                          </p:stCondLst>
                                        </p:cTn>
                                        <p:tgtEl>
                                          <p:spTgt spid="26"/>
                                        </p:tgtEl>
                                        <p:attrNameLst>
                                          <p:attrName>style.visibility</p:attrName>
                                        </p:attrNameLst>
                                      </p:cBhvr>
                                      <p:to>
                                        <p:strVal val="visible"/>
                                      </p:to>
                                    </p:set>
                                  </p:childTnLst>
                                </p:cTn>
                              </p:par>
                            </p:childTnLst>
                          </p:cTn>
                        </p:par>
                        <p:par>
                          <p:cTn id="40" fill="hold">
                            <p:stCondLst>
                              <p:cond delay="350"/>
                            </p:stCondLst>
                            <p:childTnLst>
                              <p:par>
                                <p:cTn id="41" presetID="1" presetClass="entr" presetSubtype="0" fill="hold" grpId="0" nodeType="afterEffect">
                                  <p:stCondLst>
                                    <p:cond delay="50"/>
                                  </p:stCondLst>
                                  <p:childTnLst>
                                    <p:set>
                                      <p:cBhvr>
                                        <p:cTn id="42" dur="1" fill="hold">
                                          <p:stCondLst>
                                            <p:cond delay="0"/>
                                          </p:stCondLst>
                                        </p:cTn>
                                        <p:tgtEl>
                                          <p:spTgt spid="29"/>
                                        </p:tgtEl>
                                        <p:attrNameLst>
                                          <p:attrName>style.visibility</p:attrName>
                                        </p:attrNameLst>
                                      </p:cBhvr>
                                      <p:to>
                                        <p:strVal val="visible"/>
                                      </p:to>
                                    </p:set>
                                  </p:childTnLst>
                                </p:cTn>
                              </p:par>
                            </p:childTnLst>
                          </p:cTn>
                        </p:par>
                        <p:par>
                          <p:cTn id="43" fill="hold">
                            <p:stCondLst>
                              <p:cond delay="400"/>
                            </p:stCondLst>
                            <p:childTnLst>
                              <p:par>
                                <p:cTn id="44" presetID="1" presetClass="entr" presetSubtype="0" fill="hold" grpId="0" nodeType="afterEffect">
                                  <p:stCondLst>
                                    <p:cond delay="50"/>
                                  </p:stCondLst>
                                  <p:childTnLst>
                                    <p:set>
                                      <p:cBhvr>
                                        <p:cTn id="45" dur="1" fill="hold">
                                          <p:stCondLst>
                                            <p:cond delay="0"/>
                                          </p:stCondLst>
                                        </p:cTn>
                                        <p:tgtEl>
                                          <p:spTgt spid="31"/>
                                        </p:tgtEl>
                                        <p:attrNameLst>
                                          <p:attrName>style.visibility</p:attrName>
                                        </p:attrNameLst>
                                      </p:cBhvr>
                                      <p:to>
                                        <p:strVal val="visible"/>
                                      </p:to>
                                    </p:set>
                                  </p:childTnLst>
                                </p:cTn>
                              </p:par>
                            </p:childTnLst>
                          </p:cTn>
                        </p:par>
                        <p:par>
                          <p:cTn id="46" fill="hold">
                            <p:stCondLst>
                              <p:cond delay="450"/>
                            </p:stCondLst>
                            <p:childTnLst>
                              <p:par>
                                <p:cTn id="47" presetID="1" presetClass="entr" presetSubtype="0" fill="hold" grpId="0" nodeType="afterEffect">
                                  <p:stCondLst>
                                    <p:cond delay="50"/>
                                  </p:stCondLst>
                                  <p:childTnLst>
                                    <p:set>
                                      <p:cBhvr>
                                        <p:cTn id="48" dur="1" fill="hold">
                                          <p:stCondLst>
                                            <p:cond delay="0"/>
                                          </p:stCondLst>
                                        </p:cTn>
                                        <p:tgtEl>
                                          <p:spTgt spid="32"/>
                                        </p:tgtEl>
                                        <p:attrNameLst>
                                          <p:attrName>style.visibility</p:attrName>
                                        </p:attrNameLst>
                                      </p:cBhvr>
                                      <p:to>
                                        <p:strVal val="visible"/>
                                      </p:to>
                                    </p:set>
                                  </p:childTnLst>
                                </p:cTn>
                              </p:par>
                            </p:childTnLst>
                          </p:cTn>
                        </p:par>
                        <p:par>
                          <p:cTn id="49" fill="hold">
                            <p:stCondLst>
                              <p:cond delay="500"/>
                            </p:stCondLst>
                            <p:childTnLst>
                              <p:par>
                                <p:cTn id="50" presetID="1" presetClass="entr" presetSubtype="0" fill="hold" grpId="0" nodeType="afterEffect">
                                  <p:stCondLst>
                                    <p:cond delay="50"/>
                                  </p:stCondLst>
                                  <p:childTnLst>
                                    <p:set>
                                      <p:cBhvr>
                                        <p:cTn id="51" dur="1" fill="hold">
                                          <p:stCondLst>
                                            <p:cond delay="0"/>
                                          </p:stCondLst>
                                        </p:cTn>
                                        <p:tgtEl>
                                          <p:spTgt spid="33"/>
                                        </p:tgtEl>
                                        <p:attrNameLst>
                                          <p:attrName>style.visibility</p:attrName>
                                        </p:attrNameLst>
                                      </p:cBhvr>
                                      <p:to>
                                        <p:strVal val="visible"/>
                                      </p:to>
                                    </p:set>
                                  </p:childTnLst>
                                </p:cTn>
                              </p:par>
                            </p:childTnLst>
                          </p:cTn>
                        </p:par>
                        <p:par>
                          <p:cTn id="52" fill="hold">
                            <p:stCondLst>
                              <p:cond delay="550"/>
                            </p:stCondLst>
                            <p:childTnLst>
                              <p:par>
                                <p:cTn id="53" presetID="1" presetClass="entr" presetSubtype="0" fill="hold" grpId="0" nodeType="afterEffect">
                                  <p:stCondLst>
                                    <p:cond delay="50"/>
                                  </p:stCondLst>
                                  <p:childTnLst>
                                    <p:set>
                                      <p:cBhvr>
                                        <p:cTn id="54" dur="1" fill="hold">
                                          <p:stCondLst>
                                            <p:cond delay="0"/>
                                          </p:stCondLst>
                                        </p:cTn>
                                        <p:tgtEl>
                                          <p:spTgt spid="35"/>
                                        </p:tgtEl>
                                        <p:attrNameLst>
                                          <p:attrName>style.visibility</p:attrName>
                                        </p:attrNameLst>
                                      </p:cBhvr>
                                      <p:to>
                                        <p:strVal val="visible"/>
                                      </p:to>
                                    </p:set>
                                  </p:childTnLst>
                                </p:cTn>
                              </p:par>
                            </p:childTnLst>
                          </p:cTn>
                        </p:par>
                        <p:par>
                          <p:cTn id="55" fill="hold">
                            <p:stCondLst>
                              <p:cond delay="600"/>
                            </p:stCondLst>
                            <p:childTnLst>
                              <p:par>
                                <p:cTn id="56" presetID="1" presetClass="entr" presetSubtype="0" fill="hold" grpId="0" nodeType="afterEffect">
                                  <p:stCondLst>
                                    <p:cond delay="50"/>
                                  </p:stCondLst>
                                  <p:childTnLst>
                                    <p:set>
                                      <p:cBhvr>
                                        <p:cTn id="57" dur="1" fill="hold">
                                          <p:stCondLst>
                                            <p:cond delay="0"/>
                                          </p:stCondLst>
                                        </p:cTn>
                                        <p:tgtEl>
                                          <p:spTgt spid="36"/>
                                        </p:tgtEl>
                                        <p:attrNameLst>
                                          <p:attrName>style.visibility</p:attrName>
                                        </p:attrNameLst>
                                      </p:cBhvr>
                                      <p:to>
                                        <p:strVal val="visible"/>
                                      </p:to>
                                    </p:set>
                                  </p:childTnLst>
                                </p:cTn>
                              </p:par>
                            </p:childTnLst>
                          </p:cTn>
                        </p:par>
                        <p:par>
                          <p:cTn id="58" fill="hold">
                            <p:stCondLst>
                              <p:cond delay="650"/>
                            </p:stCondLst>
                            <p:childTnLst>
                              <p:par>
                                <p:cTn id="59" presetID="1" presetClass="entr" presetSubtype="0" fill="hold" grpId="0" nodeType="afterEffect">
                                  <p:stCondLst>
                                    <p:cond delay="50"/>
                                  </p:stCondLst>
                                  <p:childTnLst>
                                    <p:set>
                                      <p:cBhvr>
                                        <p:cTn id="60" dur="1" fill="hold">
                                          <p:stCondLst>
                                            <p:cond delay="0"/>
                                          </p:stCondLst>
                                        </p:cTn>
                                        <p:tgtEl>
                                          <p:spTgt spid="37"/>
                                        </p:tgtEl>
                                        <p:attrNameLst>
                                          <p:attrName>style.visibility</p:attrName>
                                        </p:attrNameLst>
                                      </p:cBhvr>
                                      <p:to>
                                        <p:strVal val="visible"/>
                                      </p:to>
                                    </p:set>
                                  </p:childTnLst>
                                </p:cTn>
                              </p:par>
                            </p:childTnLst>
                          </p:cTn>
                        </p:par>
                        <p:par>
                          <p:cTn id="61" fill="hold">
                            <p:stCondLst>
                              <p:cond delay="700"/>
                            </p:stCondLst>
                            <p:childTnLst>
                              <p:par>
                                <p:cTn id="62" presetID="1" presetClass="entr" presetSubtype="0" fill="hold" grpId="0" nodeType="afterEffect">
                                  <p:stCondLst>
                                    <p:cond delay="50"/>
                                  </p:stCondLst>
                                  <p:childTnLst>
                                    <p:set>
                                      <p:cBhvr>
                                        <p:cTn id="63" dur="1" fill="hold">
                                          <p:stCondLst>
                                            <p:cond delay="0"/>
                                          </p:stCondLst>
                                        </p:cTn>
                                        <p:tgtEl>
                                          <p:spTgt spid="3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72"/>
                                        </p:tgtEl>
                                        <p:attrNameLst>
                                          <p:attrName>style.visibility</p:attrName>
                                        </p:attrNameLst>
                                      </p:cBhvr>
                                      <p:to>
                                        <p:strVal val="visible"/>
                                      </p:to>
                                    </p:set>
                                  </p:childTnLst>
                                </p:cTn>
                              </p:par>
                            </p:childTnLst>
                          </p:cTn>
                        </p:par>
                        <p:par>
                          <p:cTn id="72" fill="hold">
                            <p:stCondLst>
                              <p:cond delay="0"/>
                            </p:stCondLst>
                            <p:childTnLst>
                              <p:par>
                                <p:cTn id="73" presetID="1" presetClass="entr" presetSubtype="0" fill="hold" grpId="0" nodeType="afterEffect">
                                  <p:stCondLst>
                                    <p:cond delay="50"/>
                                  </p:stCondLst>
                                  <p:childTnLst>
                                    <p:set>
                                      <p:cBhvr>
                                        <p:cTn id="74" dur="1" fill="hold">
                                          <p:stCondLst>
                                            <p:cond delay="0"/>
                                          </p:stCondLst>
                                        </p:cTn>
                                        <p:tgtEl>
                                          <p:spTgt spid="73"/>
                                        </p:tgtEl>
                                        <p:attrNameLst>
                                          <p:attrName>style.visibility</p:attrName>
                                        </p:attrNameLst>
                                      </p:cBhvr>
                                      <p:to>
                                        <p:strVal val="visible"/>
                                      </p:to>
                                    </p:set>
                                  </p:childTnLst>
                                </p:cTn>
                              </p:par>
                            </p:childTnLst>
                          </p:cTn>
                        </p:par>
                        <p:par>
                          <p:cTn id="75" fill="hold">
                            <p:stCondLst>
                              <p:cond delay="50"/>
                            </p:stCondLst>
                            <p:childTnLst>
                              <p:par>
                                <p:cTn id="76" presetID="1" presetClass="entr" presetSubtype="0" fill="hold" grpId="0" nodeType="afterEffect">
                                  <p:stCondLst>
                                    <p:cond delay="50"/>
                                  </p:stCondLst>
                                  <p:childTnLst>
                                    <p:set>
                                      <p:cBhvr>
                                        <p:cTn id="77" dur="1" fill="hold">
                                          <p:stCondLst>
                                            <p:cond delay="0"/>
                                          </p:stCondLst>
                                        </p:cTn>
                                        <p:tgtEl>
                                          <p:spTgt spid="74"/>
                                        </p:tgtEl>
                                        <p:attrNameLst>
                                          <p:attrName>style.visibility</p:attrName>
                                        </p:attrNameLst>
                                      </p:cBhvr>
                                      <p:to>
                                        <p:strVal val="visible"/>
                                      </p:to>
                                    </p:set>
                                  </p:childTnLst>
                                </p:cTn>
                              </p:par>
                            </p:childTnLst>
                          </p:cTn>
                        </p:par>
                        <p:par>
                          <p:cTn id="78" fill="hold">
                            <p:stCondLst>
                              <p:cond delay="100"/>
                            </p:stCondLst>
                            <p:childTnLst>
                              <p:par>
                                <p:cTn id="79" presetID="1" presetClass="entr" presetSubtype="0" fill="hold" grpId="0" nodeType="afterEffect">
                                  <p:stCondLst>
                                    <p:cond delay="50"/>
                                  </p:stCondLst>
                                  <p:childTnLst>
                                    <p:set>
                                      <p:cBhvr>
                                        <p:cTn id="80" dur="1" fill="hold">
                                          <p:stCondLst>
                                            <p:cond delay="0"/>
                                          </p:stCondLst>
                                        </p:cTn>
                                        <p:tgtEl>
                                          <p:spTgt spid="75"/>
                                        </p:tgtEl>
                                        <p:attrNameLst>
                                          <p:attrName>style.visibility</p:attrName>
                                        </p:attrNameLst>
                                      </p:cBhvr>
                                      <p:to>
                                        <p:strVal val="visible"/>
                                      </p:to>
                                    </p:set>
                                  </p:childTnLst>
                                </p:cTn>
                              </p:par>
                            </p:childTnLst>
                          </p:cTn>
                        </p:par>
                        <p:par>
                          <p:cTn id="81" fill="hold">
                            <p:stCondLst>
                              <p:cond delay="150"/>
                            </p:stCondLst>
                            <p:childTnLst>
                              <p:par>
                                <p:cTn id="82" presetID="1" presetClass="entr" presetSubtype="0" fill="hold" grpId="0" nodeType="afterEffect">
                                  <p:stCondLst>
                                    <p:cond delay="50"/>
                                  </p:stCondLst>
                                  <p:childTnLst>
                                    <p:set>
                                      <p:cBhvr>
                                        <p:cTn id="83" dur="1" fill="hold">
                                          <p:stCondLst>
                                            <p:cond delay="0"/>
                                          </p:stCondLst>
                                        </p:cTn>
                                        <p:tgtEl>
                                          <p:spTgt spid="76"/>
                                        </p:tgtEl>
                                        <p:attrNameLst>
                                          <p:attrName>style.visibility</p:attrName>
                                        </p:attrNameLst>
                                      </p:cBhvr>
                                      <p:to>
                                        <p:strVal val="visible"/>
                                      </p:to>
                                    </p:set>
                                  </p:childTnLst>
                                </p:cTn>
                              </p:par>
                            </p:childTnLst>
                          </p:cTn>
                        </p:par>
                        <p:par>
                          <p:cTn id="84" fill="hold">
                            <p:stCondLst>
                              <p:cond delay="200"/>
                            </p:stCondLst>
                            <p:childTnLst>
                              <p:par>
                                <p:cTn id="85" presetID="1" presetClass="entr" presetSubtype="0" fill="hold" grpId="0" nodeType="afterEffect">
                                  <p:stCondLst>
                                    <p:cond delay="50"/>
                                  </p:stCondLst>
                                  <p:childTnLst>
                                    <p:set>
                                      <p:cBhvr>
                                        <p:cTn id="86" dur="1" fill="hold">
                                          <p:stCondLst>
                                            <p:cond delay="0"/>
                                          </p:stCondLst>
                                        </p:cTn>
                                        <p:tgtEl>
                                          <p:spTgt spid="77"/>
                                        </p:tgtEl>
                                        <p:attrNameLst>
                                          <p:attrName>style.visibility</p:attrName>
                                        </p:attrNameLst>
                                      </p:cBhvr>
                                      <p:to>
                                        <p:strVal val="visible"/>
                                      </p:to>
                                    </p:set>
                                  </p:childTnLst>
                                </p:cTn>
                              </p:par>
                            </p:childTnLst>
                          </p:cTn>
                        </p:par>
                        <p:par>
                          <p:cTn id="87" fill="hold">
                            <p:stCondLst>
                              <p:cond delay="250"/>
                            </p:stCondLst>
                            <p:childTnLst>
                              <p:par>
                                <p:cTn id="88" presetID="1" presetClass="entr" presetSubtype="0" fill="hold" grpId="0" nodeType="afterEffect">
                                  <p:stCondLst>
                                    <p:cond delay="50"/>
                                  </p:stCondLst>
                                  <p:childTnLst>
                                    <p:set>
                                      <p:cBhvr>
                                        <p:cTn id="89" dur="1" fill="hold">
                                          <p:stCondLst>
                                            <p:cond delay="0"/>
                                          </p:stCondLst>
                                        </p:cTn>
                                        <p:tgtEl>
                                          <p:spTgt spid="78"/>
                                        </p:tgtEl>
                                        <p:attrNameLst>
                                          <p:attrName>style.visibility</p:attrName>
                                        </p:attrNameLst>
                                      </p:cBhvr>
                                      <p:to>
                                        <p:strVal val="visible"/>
                                      </p:to>
                                    </p:set>
                                  </p:childTnLst>
                                </p:cTn>
                              </p:par>
                            </p:childTnLst>
                          </p:cTn>
                        </p:par>
                        <p:par>
                          <p:cTn id="90" fill="hold">
                            <p:stCondLst>
                              <p:cond delay="300"/>
                            </p:stCondLst>
                            <p:childTnLst>
                              <p:par>
                                <p:cTn id="91" presetID="1" presetClass="entr" presetSubtype="0" fill="hold" grpId="0" nodeType="afterEffect">
                                  <p:stCondLst>
                                    <p:cond delay="50"/>
                                  </p:stCondLst>
                                  <p:childTnLst>
                                    <p:set>
                                      <p:cBhvr>
                                        <p:cTn id="92" dur="1" fill="hold">
                                          <p:stCondLst>
                                            <p:cond delay="0"/>
                                          </p:stCondLst>
                                        </p:cTn>
                                        <p:tgtEl>
                                          <p:spTgt spid="79"/>
                                        </p:tgtEl>
                                        <p:attrNameLst>
                                          <p:attrName>style.visibility</p:attrName>
                                        </p:attrNameLst>
                                      </p:cBhvr>
                                      <p:to>
                                        <p:strVal val="visible"/>
                                      </p:to>
                                    </p:set>
                                  </p:childTnLst>
                                </p:cTn>
                              </p:par>
                            </p:childTnLst>
                          </p:cTn>
                        </p:par>
                        <p:par>
                          <p:cTn id="93" fill="hold">
                            <p:stCondLst>
                              <p:cond delay="350"/>
                            </p:stCondLst>
                            <p:childTnLst>
                              <p:par>
                                <p:cTn id="94" presetID="1" presetClass="entr" presetSubtype="0" fill="hold" grpId="0" nodeType="afterEffect">
                                  <p:stCondLst>
                                    <p:cond delay="50"/>
                                  </p:stCondLst>
                                  <p:childTnLst>
                                    <p:set>
                                      <p:cBhvr>
                                        <p:cTn id="95" dur="1" fill="hold">
                                          <p:stCondLst>
                                            <p:cond delay="0"/>
                                          </p:stCondLst>
                                        </p:cTn>
                                        <p:tgtEl>
                                          <p:spTgt spid="80"/>
                                        </p:tgtEl>
                                        <p:attrNameLst>
                                          <p:attrName>style.visibility</p:attrName>
                                        </p:attrNameLst>
                                      </p:cBhvr>
                                      <p:to>
                                        <p:strVal val="visible"/>
                                      </p:to>
                                    </p:set>
                                  </p:childTnLst>
                                </p:cTn>
                              </p:par>
                            </p:childTnLst>
                          </p:cTn>
                        </p:par>
                        <p:par>
                          <p:cTn id="96" fill="hold">
                            <p:stCondLst>
                              <p:cond delay="400"/>
                            </p:stCondLst>
                            <p:childTnLst>
                              <p:par>
                                <p:cTn id="97" presetID="1" presetClass="entr" presetSubtype="0" fill="hold" grpId="0" nodeType="afterEffect">
                                  <p:stCondLst>
                                    <p:cond delay="50"/>
                                  </p:stCondLst>
                                  <p:childTnLst>
                                    <p:set>
                                      <p:cBhvr>
                                        <p:cTn id="98" dur="1" fill="hold">
                                          <p:stCondLst>
                                            <p:cond delay="0"/>
                                          </p:stCondLst>
                                        </p:cTn>
                                        <p:tgtEl>
                                          <p:spTgt spid="81"/>
                                        </p:tgtEl>
                                        <p:attrNameLst>
                                          <p:attrName>style.visibility</p:attrName>
                                        </p:attrNameLst>
                                      </p:cBhvr>
                                      <p:to>
                                        <p:strVal val="visible"/>
                                      </p:to>
                                    </p:set>
                                  </p:childTnLst>
                                </p:cTn>
                              </p:par>
                            </p:childTnLst>
                          </p:cTn>
                        </p:par>
                        <p:par>
                          <p:cTn id="99" fill="hold">
                            <p:stCondLst>
                              <p:cond delay="450"/>
                            </p:stCondLst>
                            <p:childTnLst>
                              <p:par>
                                <p:cTn id="100" presetID="1" presetClass="entr" presetSubtype="0" fill="hold" grpId="0" nodeType="afterEffect">
                                  <p:stCondLst>
                                    <p:cond delay="50"/>
                                  </p:stCondLst>
                                  <p:childTnLst>
                                    <p:set>
                                      <p:cBhvr>
                                        <p:cTn id="101" dur="1" fill="hold">
                                          <p:stCondLst>
                                            <p:cond delay="0"/>
                                          </p:stCondLst>
                                        </p:cTn>
                                        <p:tgtEl>
                                          <p:spTgt spid="82"/>
                                        </p:tgtEl>
                                        <p:attrNameLst>
                                          <p:attrName>style.visibility</p:attrName>
                                        </p:attrNameLst>
                                      </p:cBhvr>
                                      <p:to>
                                        <p:strVal val="visible"/>
                                      </p:to>
                                    </p:set>
                                  </p:childTnLst>
                                </p:cTn>
                              </p:par>
                            </p:childTnLst>
                          </p:cTn>
                        </p:par>
                        <p:par>
                          <p:cTn id="102" fill="hold">
                            <p:stCondLst>
                              <p:cond delay="500"/>
                            </p:stCondLst>
                            <p:childTnLst>
                              <p:par>
                                <p:cTn id="103" presetID="1" presetClass="entr" presetSubtype="0" fill="hold" grpId="0" nodeType="afterEffect">
                                  <p:stCondLst>
                                    <p:cond delay="50"/>
                                  </p:stCondLst>
                                  <p:childTnLst>
                                    <p:set>
                                      <p:cBhvr>
                                        <p:cTn id="104" dur="1" fill="hold">
                                          <p:stCondLst>
                                            <p:cond delay="0"/>
                                          </p:stCondLst>
                                        </p:cTn>
                                        <p:tgtEl>
                                          <p:spTgt spid="83"/>
                                        </p:tgtEl>
                                        <p:attrNameLst>
                                          <p:attrName>style.visibility</p:attrName>
                                        </p:attrNameLst>
                                      </p:cBhvr>
                                      <p:to>
                                        <p:strVal val="visible"/>
                                      </p:to>
                                    </p:set>
                                  </p:childTnLst>
                                </p:cTn>
                              </p:par>
                            </p:childTnLst>
                          </p:cTn>
                        </p:par>
                        <p:par>
                          <p:cTn id="105" fill="hold">
                            <p:stCondLst>
                              <p:cond delay="550"/>
                            </p:stCondLst>
                            <p:childTnLst>
                              <p:par>
                                <p:cTn id="106" presetID="1" presetClass="entr" presetSubtype="0" fill="hold" grpId="0" nodeType="afterEffect">
                                  <p:stCondLst>
                                    <p:cond delay="50"/>
                                  </p:stCondLst>
                                  <p:childTnLst>
                                    <p:set>
                                      <p:cBhvr>
                                        <p:cTn id="107" dur="1" fill="hold">
                                          <p:stCondLst>
                                            <p:cond delay="0"/>
                                          </p:stCondLst>
                                        </p:cTn>
                                        <p:tgtEl>
                                          <p:spTgt spid="84"/>
                                        </p:tgtEl>
                                        <p:attrNameLst>
                                          <p:attrName>style.visibility</p:attrName>
                                        </p:attrNameLst>
                                      </p:cBhvr>
                                      <p:to>
                                        <p:strVal val="visible"/>
                                      </p:to>
                                    </p:set>
                                  </p:childTnLst>
                                </p:cTn>
                              </p:par>
                            </p:childTnLst>
                          </p:cTn>
                        </p:par>
                        <p:par>
                          <p:cTn id="108" fill="hold">
                            <p:stCondLst>
                              <p:cond delay="600"/>
                            </p:stCondLst>
                            <p:childTnLst>
                              <p:par>
                                <p:cTn id="109" presetID="1" presetClass="entr" presetSubtype="0" fill="hold" grpId="0" nodeType="afterEffect">
                                  <p:stCondLst>
                                    <p:cond delay="50"/>
                                  </p:stCondLst>
                                  <p:childTnLst>
                                    <p:set>
                                      <p:cBhvr>
                                        <p:cTn id="110" dur="1" fill="hold">
                                          <p:stCondLst>
                                            <p:cond delay="0"/>
                                          </p:stCondLst>
                                        </p:cTn>
                                        <p:tgtEl>
                                          <p:spTgt spid="85"/>
                                        </p:tgtEl>
                                        <p:attrNameLst>
                                          <p:attrName>style.visibility</p:attrName>
                                        </p:attrNameLst>
                                      </p:cBhvr>
                                      <p:to>
                                        <p:strVal val="visible"/>
                                      </p:to>
                                    </p:set>
                                  </p:childTnLst>
                                </p:cTn>
                              </p:par>
                            </p:childTnLst>
                          </p:cTn>
                        </p:par>
                        <p:par>
                          <p:cTn id="111" fill="hold">
                            <p:stCondLst>
                              <p:cond delay="650"/>
                            </p:stCondLst>
                            <p:childTnLst>
                              <p:par>
                                <p:cTn id="112" presetID="1" presetClass="entr" presetSubtype="0" fill="hold" grpId="0" nodeType="afterEffect">
                                  <p:stCondLst>
                                    <p:cond delay="50"/>
                                  </p:stCondLst>
                                  <p:childTnLst>
                                    <p:set>
                                      <p:cBhvr>
                                        <p:cTn id="113" dur="1" fill="hold">
                                          <p:stCondLst>
                                            <p:cond delay="0"/>
                                          </p:stCondLst>
                                        </p:cTn>
                                        <p:tgtEl>
                                          <p:spTgt spid="90"/>
                                        </p:tgtEl>
                                        <p:attrNameLst>
                                          <p:attrName>style.visibility</p:attrName>
                                        </p:attrNameLst>
                                      </p:cBhvr>
                                      <p:to>
                                        <p:strVal val="visible"/>
                                      </p:to>
                                    </p:set>
                                  </p:childTnLst>
                                </p:cTn>
                              </p:par>
                            </p:childTnLst>
                          </p:cTn>
                        </p:par>
                        <p:par>
                          <p:cTn id="114" fill="hold">
                            <p:stCondLst>
                              <p:cond delay="700"/>
                            </p:stCondLst>
                            <p:childTnLst>
                              <p:par>
                                <p:cTn id="115" presetID="1" presetClass="entr" presetSubtype="0" fill="hold" grpId="0" nodeType="afterEffect">
                                  <p:stCondLst>
                                    <p:cond delay="50"/>
                                  </p:stCondLst>
                                  <p:childTnLst>
                                    <p:set>
                                      <p:cBhvr>
                                        <p:cTn id="116" dur="1" fill="hold">
                                          <p:stCondLst>
                                            <p:cond delay="0"/>
                                          </p:stCondLst>
                                        </p:cTn>
                                        <p:tgtEl>
                                          <p:spTgt spid="91"/>
                                        </p:tgtEl>
                                        <p:attrNameLst>
                                          <p:attrName>style.visibility</p:attrName>
                                        </p:attrNameLst>
                                      </p:cBhvr>
                                      <p:to>
                                        <p:strVal val="visible"/>
                                      </p:to>
                                    </p:set>
                                  </p:childTnLst>
                                </p:cTn>
                              </p:par>
                            </p:childTnLst>
                          </p:cTn>
                        </p:par>
                        <p:par>
                          <p:cTn id="117" fill="hold">
                            <p:stCondLst>
                              <p:cond delay="750"/>
                            </p:stCondLst>
                            <p:childTnLst>
                              <p:par>
                                <p:cTn id="118" presetID="1" presetClass="entr" presetSubtype="0" fill="hold" grpId="0" nodeType="afterEffect">
                                  <p:stCondLst>
                                    <p:cond delay="50"/>
                                  </p:stCondLst>
                                  <p:childTnLst>
                                    <p:set>
                                      <p:cBhvr>
                                        <p:cTn id="119" dur="1" fill="hold">
                                          <p:stCondLst>
                                            <p:cond delay="0"/>
                                          </p:stCondLst>
                                        </p:cTn>
                                        <p:tgtEl>
                                          <p:spTgt spid="92"/>
                                        </p:tgtEl>
                                        <p:attrNameLst>
                                          <p:attrName>style.visibility</p:attrName>
                                        </p:attrNameLst>
                                      </p:cBhvr>
                                      <p:to>
                                        <p:strVal val="visible"/>
                                      </p:to>
                                    </p:set>
                                  </p:childTnLst>
                                </p:cTn>
                              </p:par>
                            </p:childTnLst>
                          </p:cTn>
                        </p:par>
                        <p:par>
                          <p:cTn id="120" fill="hold">
                            <p:stCondLst>
                              <p:cond delay="800"/>
                            </p:stCondLst>
                            <p:childTnLst>
                              <p:par>
                                <p:cTn id="121" presetID="1" presetClass="entr" presetSubtype="0" fill="hold" grpId="0" nodeType="afterEffect">
                                  <p:stCondLst>
                                    <p:cond delay="50"/>
                                  </p:stCondLst>
                                  <p:childTnLst>
                                    <p:set>
                                      <p:cBhvr>
                                        <p:cTn id="122" dur="1" fill="hold">
                                          <p:stCondLst>
                                            <p:cond delay="0"/>
                                          </p:stCondLst>
                                        </p:cTn>
                                        <p:tgtEl>
                                          <p:spTgt spid="93"/>
                                        </p:tgtEl>
                                        <p:attrNameLst>
                                          <p:attrName>style.visibility</p:attrName>
                                        </p:attrNameLst>
                                      </p:cBhvr>
                                      <p:to>
                                        <p:strVal val="visible"/>
                                      </p:to>
                                    </p:set>
                                  </p:childTnLst>
                                </p:cTn>
                              </p:par>
                            </p:childTnLst>
                          </p:cTn>
                        </p:par>
                        <p:par>
                          <p:cTn id="123" fill="hold">
                            <p:stCondLst>
                              <p:cond delay="850"/>
                            </p:stCondLst>
                            <p:childTnLst>
                              <p:par>
                                <p:cTn id="124" presetID="1" presetClass="entr" presetSubtype="0" fill="hold" grpId="0" nodeType="afterEffect">
                                  <p:stCondLst>
                                    <p:cond delay="50"/>
                                  </p:stCondLst>
                                  <p:childTnLst>
                                    <p:set>
                                      <p:cBhvr>
                                        <p:cTn id="125" dur="1" fill="hold">
                                          <p:stCondLst>
                                            <p:cond delay="0"/>
                                          </p:stCondLst>
                                        </p:cTn>
                                        <p:tgtEl>
                                          <p:spTgt spid="94"/>
                                        </p:tgtEl>
                                        <p:attrNameLst>
                                          <p:attrName>style.visibility</p:attrName>
                                        </p:attrNameLst>
                                      </p:cBhvr>
                                      <p:to>
                                        <p:strVal val="visible"/>
                                      </p:to>
                                    </p:set>
                                  </p:childTnLst>
                                </p:cTn>
                              </p:par>
                            </p:childTnLst>
                          </p:cTn>
                        </p:par>
                        <p:par>
                          <p:cTn id="126" fill="hold">
                            <p:stCondLst>
                              <p:cond delay="900"/>
                            </p:stCondLst>
                            <p:childTnLst>
                              <p:par>
                                <p:cTn id="127" presetID="1" presetClass="entr" presetSubtype="0" fill="hold" grpId="0" nodeType="afterEffect">
                                  <p:stCondLst>
                                    <p:cond delay="50"/>
                                  </p:stCondLst>
                                  <p:childTnLst>
                                    <p:set>
                                      <p:cBhvr>
                                        <p:cTn id="128" dur="1" fill="hold">
                                          <p:stCondLst>
                                            <p:cond delay="0"/>
                                          </p:stCondLst>
                                        </p:cTn>
                                        <p:tgtEl>
                                          <p:spTgt spid="95"/>
                                        </p:tgtEl>
                                        <p:attrNameLst>
                                          <p:attrName>style.visibility</p:attrName>
                                        </p:attrNameLst>
                                      </p:cBhvr>
                                      <p:to>
                                        <p:strVal val="visible"/>
                                      </p:to>
                                    </p:set>
                                  </p:childTnLst>
                                </p:cTn>
                              </p:par>
                            </p:childTnLst>
                          </p:cTn>
                        </p:par>
                        <p:par>
                          <p:cTn id="129" fill="hold">
                            <p:stCondLst>
                              <p:cond delay="950"/>
                            </p:stCondLst>
                            <p:childTnLst>
                              <p:par>
                                <p:cTn id="130" presetID="1" presetClass="entr" presetSubtype="0" fill="hold" grpId="0" nodeType="afterEffect">
                                  <p:stCondLst>
                                    <p:cond delay="50"/>
                                  </p:stCondLst>
                                  <p:childTnLst>
                                    <p:set>
                                      <p:cBhvr>
                                        <p:cTn id="131" dur="1" fill="hold">
                                          <p:stCondLst>
                                            <p:cond delay="0"/>
                                          </p:stCondLst>
                                        </p:cTn>
                                        <p:tgtEl>
                                          <p:spTgt spid="96"/>
                                        </p:tgtEl>
                                        <p:attrNameLst>
                                          <p:attrName>style.visibility</p:attrName>
                                        </p:attrNameLst>
                                      </p:cBhvr>
                                      <p:to>
                                        <p:strVal val="visible"/>
                                      </p:to>
                                    </p:set>
                                  </p:childTnLst>
                                </p:cTn>
                              </p:par>
                            </p:childTnLst>
                          </p:cTn>
                        </p:par>
                        <p:par>
                          <p:cTn id="132" fill="hold">
                            <p:stCondLst>
                              <p:cond delay="1000"/>
                            </p:stCondLst>
                            <p:childTnLst>
                              <p:par>
                                <p:cTn id="133" presetID="1" presetClass="entr" presetSubtype="0" fill="hold" grpId="0" nodeType="afterEffect">
                                  <p:stCondLst>
                                    <p:cond delay="50"/>
                                  </p:stCondLst>
                                  <p:childTnLst>
                                    <p:set>
                                      <p:cBhvr>
                                        <p:cTn id="134" dur="1" fill="hold">
                                          <p:stCondLst>
                                            <p:cond delay="0"/>
                                          </p:stCondLst>
                                        </p:cTn>
                                        <p:tgtEl>
                                          <p:spTgt spid="97"/>
                                        </p:tgtEl>
                                        <p:attrNameLst>
                                          <p:attrName>style.visibility</p:attrName>
                                        </p:attrNameLst>
                                      </p:cBhvr>
                                      <p:to>
                                        <p:strVal val="visible"/>
                                      </p:to>
                                    </p:set>
                                  </p:childTnLst>
                                </p:cTn>
                              </p:par>
                            </p:childTnLst>
                          </p:cTn>
                        </p:par>
                        <p:par>
                          <p:cTn id="135" fill="hold">
                            <p:stCondLst>
                              <p:cond delay="1050"/>
                            </p:stCondLst>
                            <p:childTnLst>
                              <p:par>
                                <p:cTn id="136" presetID="1" presetClass="entr" presetSubtype="0" fill="hold" grpId="0" nodeType="afterEffect">
                                  <p:stCondLst>
                                    <p:cond delay="50"/>
                                  </p:stCondLst>
                                  <p:childTnLst>
                                    <p:set>
                                      <p:cBhvr>
                                        <p:cTn id="137" dur="1" fill="hold">
                                          <p:stCondLst>
                                            <p:cond delay="0"/>
                                          </p:stCondLst>
                                        </p:cTn>
                                        <p:tgtEl>
                                          <p:spTgt spid="98"/>
                                        </p:tgtEl>
                                        <p:attrNameLst>
                                          <p:attrName>style.visibility</p:attrName>
                                        </p:attrNameLst>
                                      </p:cBhvr>
                                      <p:to>
                                        <p:strVal val="visible"/>
                                      </p:to>
                                    </p:set>
                                  </p:childTnLst>
                                </p:cTn>
                              </p:par>
                            </p:childTnLst>
                          </p:cTn>
                        </p:par>
                        <p:par>
                          <p:cTn id="138" fill="hold">
                            <p:stCondLst>
                              <p:cond delay="1100"/>
                            </p:stCondLst>
                            <p:childTnLst>
                              <p:par>
                                <p:cTn id="139" presetID="1" presetClass="entr" presetSubtype="0" fill="hold" grpId="0" nodeType="afterEffect">
                                  <p:stCondLst>
                                    <p:cond delay="50"/>
                                  </p:stCondLst>
                                  <p:childTnLst>
                                    <p:set>
                                      <p:cBhvr>
                                        <p:cTn id="140" dur="1" fill="hold">
                                          <p:stCondLst>
                                            <p:cond delay="0"/>
                                          </p:stCondLst>
                                        </p:cTn>
                                        <p:tgtEl>
                                          <p:spTgt spid="99"/>
                                        </p:tgtEl>
                                        <p:attrNameLst>
                                          <p:attrName>style.visibility</p:attrName>
                                        </p:attrNameLst>
                                      </p:cBhvr>
                                      <p:to>
                                        <p:strVal val="visible"/>
                                      </p:to>
                                    </p:set>
                                  </p:childTnLst>
                                </p:cTn>
                              </p:par>
                            </p:childTnLst>
                          </p:cTn>
                        </p:par>
                        <p:par>
                          <p:cTn id="141" fill="hold">
                            <p:stCondLst>
                              <p:cond delay="1150"/>
                            </p:stCondLst>
                            <p:childTnLst>
                              <p:par>
                                <p:cTn id="142" presetID="1" presetClass="entr" presetSubtype="0" fill="hold" grpId="0" nodeType="afterEffect">
                                  <p:stCondLst>
                                    <p:cond delay="50"/>
                                  </p:stCondLst>
                                  <p:childTnLst>
                                    <p:set>
                                      <p:cBhvr>
                                        <p:cTn id="143" dur="1" fill="hold">
                                          <p:stCondLst>
                                            <p:cond delay="0"/>
                                          </p:stCondLst>
                                        </p:cTn>
                                        <p:tgtEl>
                                          <p:spTgt spid="100"/>
                                        </p:tgtEl>
                                        <p:attrNameLst>
                                          <p:attrName>style.visibility</p:attrName>
                                        </p:attrNameLst>
                                      </p:cBhvr>
                                      <p:to>
                                        <p:strVal val="visible"/>
                                      </p:to>
                                    </p:set>
                                  </p:childTnLst>
                                </p:cTn>
                              </p:par>
                            </p:childTnLst>
                          </p:cTn>
                        </p:par>
                        <p:par>
                          <p:cTn id="144" fill="hold">
                            <p:stCondLst>
                              <p:cond delay="1200"/>
                            </p:stCondLst>
                            <p:childTnLst>
                              <p:par>
                                <p:cTn id="145" presetID="1" presetClass="entr" presetSubtype="0" fill="hold" grpId="0" nodeType="afterEffect">
                                  <p:stCondLst>
                                    <p:cond delay="50"/>
                                  </p:stCondLst>
                                  <p:childTnLst>
                                    <p:set>
                                      <p:cBhvr>
                                        <p:cTn id="146" dur="1" fill="hold">
                                          <p:stCondLst>
                                            <p:cond delay="0"/>
                                          </p:stCondLst>
                                        </p:cTn>
                                        <p:tgtEl>
                                          <p:spTgt spid="101"/>
                                        </p:tgtEl>
                                        <p:attrNameLst>
                                          <p:attrName>style.visibility</p:attrName>
                                        </p:attrNameLst>
                                      </p:cBhvr>
                                      <p:to>
                                        <p:strVal val="visible"/>
                                      </p:to>
                                    </p:set>
                                  </p:childTnLst>
                                </p:cTn>
                              </p:par>
                            </p:childTnLst>
                          </p:cTn>
                        </p:par>
                        <p:par>
                          <p:cTn id="147" fill="hold">
                            <p:stCondLst>
                              <p:cond delay="1250"/>
                            </p:stCondLst>
                            <p:childTnLst>
                              <p:par>
                                <p:cTn id="148" presetID="1" presetClass="entr" presetSubtype="0" fill="hold" grpId="0" nodeType="afterEffect">
                                  <p:stCondLst>
                                    <p:cond delay="50"/>
                                  </p:stCondLst>
                                  <p:childTnLst>
                                    <p:set>
                                      <p:cBhvr>
                                        <p:cTn id="149" dur="1" fill="hold">
                                          <p:stCondLst>
                                            <p:cond delay="0"/>
                                          </p:stCondLst>
                                        </p:cTn>
                                        <p:tgtEl>
                                          <p:spTgt spid="102"/>
                                        </p:tgtEl>
                                        <p:attrNameLst>
                                          <p:attrName>style.visibility</p:attrName>
                                        </p:attrNameLst>
                                      </p:cBhvr>
                                      <p:to>
                                        <p:strVal val="visible"/>
                                      </p:to>
                                    </p:set>
                                  </p:childTnLst>
                                </p:cTn>
                              </p:par>
                            </p:childTnLst>
                          </p:cTn>
                        </p:par>
                        <p:par>
                          <p:cTn id="150" fill="hold">
                            <p:stCondLst>
                              <p:cond delay="1300"/>
                            </p:stCondLst>
                            <p:childTnLst>
                              <p:par>
                                <p:cTn id="151" presetID="1" presetClass="entr" presetSubtype="0" fill="hold" grpId="0" nodeType="afterEffect">
                                  <p:stCondLst>
                                    <p:cond delay="50"/>
                                  </p:stCondLst>
                                  <p:childTnLst>
                                    <p:set>
                                      <p:cBhvr>
                                        <p:cTn id="152" dur="1" fill="hold">
                                          <p:stCondLst>
                                            <p:cond delay="0"/>
                                          </p:stCondLst>
                                        </p:cTn>
                                        <p:tgtEl>
                                          <p:spTgt spid="103"/>
                                        </p:tgtEl>
                                        <p:attrNameLst>
                                          <p:attrName>style.visibility</p:attrName>
                                        </p:attrNameLst>
                                      </p:cBhvr>
                                      <p:to>
                                        <p:strVal val="visible"/>
                                      </p:to>
                                    </p:set>
                                  </p:childTnLst>
                                </p:cTn>
                              </p:par>
                            </p:childTnLst>
                          </p:cTn>
                        </p:par>
                        <p:par>
                          <p:cTn id="153" fill="hold">
                            <p:stCondLst>
                              <p:cond delay="1350"/>
                            </p:stCondLst>
                            <p:childTnLst>
                              <p:par>
                                <p:cTn id="154" presetID="1" presetClass="entr" presetSubtype="0" fill="hold" grpId="0" nodeType="afterEffect">
                                  <p:stCondLst>
                                    <p:cond delay="50"/>
                                  </p:stCondLst>
                                  <p:childTnLst>
                                    <p:set>
                                      <p:cBhvr>
                                        <p:cTn id="155" dur="1" fill="hold">
                                          <p:stCondLst>
                                            <p:cond delay="0"/>
                                          </p:stCondLst>
                                        </p:cTn>
                                        <p:tgtEl>
                                          <p:spTgt spid="104"/>
                                        </p:tgtEl>
                                        <p:attrNameLst>
                                          <p:attrName>style.visibility</p:attrName>
                                        </p:attrNameLst>
                                      </p:cBhvr>
                                      <p:to>
                                        <p:strVal val="visible"/>
                                      </p:to>
                                    </p:set>
                                  </p:childTnLst>
                                </p:cTn>
                              </p:par>
                            </p:childTnLst>
                          </p:cTn>
                        </p:par>
                        <p:par>
                          <p:cTn id="156" fill="hold">
                            <p:stCondLst>
                              <p:cond delay="1400"/>
                            </p:stCondLst>
                            <p:childTnLst>
                              <p:par>
                                <p:cTn id="157" presetID="1" presetClass="entr" presetSubtype="0" fill="hold" grpId="0" nodeType="afterEffect">
                                  <p:stCondLst>
                                    <p:cond delay="50"/>
                                  </p:stCondLst>
                                  <p:childTnLst>
                                    <p:set>
                                      <p:cBhvr>
                                        <p:cTn id="158" dur="1" fill="hold">
                                          <p:stCondLst>
                                            <p:cond delay="0"/>
                                          </p:stCondLst>
                                        </p:cTn>
                                        <p:tgtEl>
                                          <p:spTgt spid="105"/>
                                        </p:tgtEl>
                                        <p:attrNameLst>
                                          <p:attrName>style.visibility</p:attrName>
                                        </p:attrNameLst>
                                      </p:cBhvr>
                                      <p:to>
                                        <p:strVal val="visible"/>
                                      </p:to>
                                    </p:set>
                                  </p:childTnLst>
                                </p:cTn>
                              </p:par>
                            </p:childTnLst>
                          </p:cTn>
                        </p:par>
                        <p:par>
                          <p:cTn id="159" fill="hold">
                            <p:stCondLst>
                              <p:cond delay="1450"/>
                            </p:stCondLst>
                            <p:childTnLst>
                              <p:par>
                                <p:cTn id="160" presetID="1" presetClass="entr" presetSubtype="0" fill="hold" grpId="0" nodeType="afterEffect">
                                  <p:stCondLst>
                                    <p:cond delay="50"/>
                                  </p:stCondLst>
                                  <p:childTnLst>
                                    <p:set>
                                      <p:cBhvr>
                                        <p:cTn id="161" dur="1" fill="hold">
                                          <p:stCondLst>
                                            <p:cond delay="0"/>
                                          </p:stCondLst>
                                        </p:cTn>
                                        <p:tgtEl>
                                          <p:spTgt spid="106"/>
                                        </p:tgtEl>
                                        <p:attrNameLst>
                                          <p:attrName>style.visibility</p:attrName>
                                        </p:attrNameLst>
                                      </p:cBhvr>
                                      <p:to>
                                        <p:strVal val="visible"/>
                                      </p:to>
                                    </p:set>
                                  </p:childTnLst>
                                </p:cTn>
                              </p:par>
                            </p:childTnLst>
                          </p:cTn>
                        </p:par>
                        <p:par>
                          <p:cTn id="162" fill="hold">
                            <p:stCondLst>
                              <p:cond delay="1500"/>
                            </p:stCondLst>
                            <p:childTnLst>
                              <p:par>
                                <p:cTn id="163" presetID="1" presetClass="entr" presetSubtype="0" fill="hold" grpId="0" nodeType="afterEffect">
                                  <p:stCondLst>
                                    <p:cond delay="50"/>
                                  </p:stCondLst>
                                  <p:childTnLst>
                                    <p:set>
                                      <p:cBhvr>
                                        <p:cTn id="164" dur="1" fill="hold">
                                          <p:stCondLst>
                                            <p:cond delay="0"/>
                                          </p:stCondLst>
                                        </p:cTn>
                                        <p:tgtEl>
                                          <p:spTgt spid="107"/>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nodeType="clickEffect">
                                  <p:stCondLst>
                                    <p:cond delay="0"/>
                                  </p:stCondLst>
                                  <p:childTnLst>
                                    <p:set>
                                      <p:cBhvr>
                                        <p:cTn id="16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9" fill="hold" display="0">
                  <p:stCondLst>
                    <p:cond delay="indefinite"/>
                  </p:stCondLst>
                  <p:endCondLst>
                    <p:cond evt="onStopAudio" delay="0">
                      <p:tgtEl>
                        <p:sldTgt/>
                      </p:tgtEl>
                    </p:cond>
                  </p:endCondLst>
                </p:cTn>
                <p:tgtEl>
                  <p:spTgt spid="11"/>
                </p:tgtEl>
              </p:cMediaNode>
            </p:audio>
          </p:childTnLst>
        </p:cTn>
      </p:par>
    </p:tnLst>
    <p:bldLst>
      <p:bldP spid="18" grpId="0" animBg="1"/>
      <p:bldP spid="19" grpId="0" animBg="1"/>
      <p:bldP spid="20" grpId="0" animBg="1"/>
      <p:bldP spid="21" grpId="0" animBg="1"/>
      <p:bldP spid="22" grpId="0" animBg="1"/>
      <p:bldP spid="24" grpId="0" animBg="1"/>
      <p:bldP spid="25" grpId="0" animBg="1"/>
      <p:bldP spid="26" grpId="0" animBg="1"/>
      <p:bldP spid="29" grpId="0" animBg="1"/>
      <p:bldP spid="31" grpId="0" animBg="1"/>
      <p:bldP spid="32" grpId="0" animBg="1"/>
      <p:bldP spid="33" grpId="0" animBg="1"/>
      <p:bldP spid="35" grpId="0" animBg="1"/>
      <p:bldP spid="36" grpId="0" animBg="1"/>
      <p:bldP spid="37" grpId="0" animBg="1"/>
      <p:bldP spid="38"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9.4|5.1|23.4"/>
</p:tagLst>
</file>

<file path=ppt/tags/tag10.xml><?xml version="1.0" encoding="utf-8"?>
<p:tagLst xmlns:a="http://schemas.openxmlformats.org/drawingml/2006/main" xmlns:r="http://schemas.openxmlformats.org/officeDocument/2006/relationships" xmlns:p="http://schemas.openxmlformats.org/presentationml/2006/main">
  <p:tag name="TIMING" val="|13.5|10.8|20.7"/>
</p:tagLst>
</file>

<file path=ppt/tags/tag11.xml><?xml version="1.0" encoding="utf-8"?>
<p:tagLst xmlns:a="http://schemas.openxmlformats.org/drawingml/2006/main" xmlns:r="http://schemas.openxmlformats.org/officeDocument/2006/relationships" xmlns:p="http://schemas.openxmlformats.org/presentationml/2006/main">
  <p:tag name="TIMING" val="|15.6|2.7|10.8|15.8|11|15.4|22.9|12.5"/>
</p:tagLst>
</file>

<file path=ppt/tags/tag12.xml><?xml version="1.0" encoding="utf-8"?>
<p:tagLst xmlns:a="http://schemas.openxmlformats.org/drawingml/2006/main" xmlns:r="http://schemas.openxmlformats.org/officeDocument/2006/relationships" xmlns:p="http://schemas.openxmlformats.org/presentationml/2006/main">
  <p:tag name="TIMING" val="|8.5|2.4|11.7|13.3|3|19|11.4|18.9|15.3|6.5|2.6|9.5|2.5|9.6|4.7|24"/>
</p:tagLst>
</file>

<file path=ppt/tags/tag13.xml><?xml version="1.0" encoding="utf-8"?>
<p:tagLst xmlns:a="http://schemas.openxmlformats.org/drawingml/2006/main" xmlns:r="http://schemas.openxmlformats.org/officeDocument/2006/relationships" xmlns:p="http://schemas.openxmlformats.org/presentationml/2006/main">
  <p:tag name="TIMING" val="|15.2|6.3|25|11.5|18.2|16.3"/>
</p:tagLst>
</file>

<file path=ppt/tags/tag14.xml><?xml version="1.0" encoding="utf-8"?>
<p:tagLst xmlns:a="http://schemas.openxmlformats.org/drawingml/2006/main" xmlns:r="http://schemas.openxmlformats.org/officeDocument/2006/relationships" xmlns:p="http://schemas.openxmlformats.org/presentationml/2006/main">
  <p:tag name="TIMING" val="|5.6|27.6|23.5|9.4|12.5|4.9|1.3|1.5|1.3|0.9|0.8|0.9|0.9|0.9|0.7|0.9|1.2|1.2|0.8"/>
</p:tagLst>
</file>

<file path=ppt/tags/tag15.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15.1|17.2|18.5|10.9|11.4|31.1"/>
</p:tagLst>
</file>

<file path=ppt/tags/tag3.xml><?xml version="1.0" encoding="utf-8"?>
<p:tagLst xmlns:a="http://schemas.openxmlformats.org/drawingml/2006/main" xmlns:r="http://schemas.openxmlformats.org/officeDocument/2006/relationships" xmlns:p="http://schemas.openxmlformats.org/presentationml/2006/main">
  <p:tag name="TIMING" val="|2.7|10|21.5|16.6|13.1|22.3"/>
</p:tagLst>
</file>

<file path=ppt/tags/tag4.xml><?xml version="1.0" encoding="utf-8"?>
<p:tagLst xmlns:a="http://schemas.openxmlformats.org/drawingml/2006/main" xmlns:r="http://schemas.openxmlformats.org/officeDocument/2006/relationships" xmlns:p="http://schemas.openxmlformats.org/presentationml/2006/main">
  <p:tag name="TIMING" val="|37|8.3|20.4|6.3|4|4.1"/>
</p:tagLst>
</file>

<file path=ppt/tags/tag5.xml><?xml version="1.0" encoding="utf-8"?>
<p:tagLst xmlns:a="http://schemas.openxmlformats.org/drawingml/2006/main" xmlns:r="http://schemas.openxmlformats.org/officeDocument/2006/relationships" xmlns:p="http://schemas.openxmlformats.org/presentationml/2006/main">
  <p:tag name="TIMING" val="|46.1|5.5|4.7|5.4|18.8|12.4|6.6|77.7"/>
</p:tagLst>
</file>

<file path=ppt/tags/tag6.xml><?xml version="1.0" encoding="utf-8"?>
<p:tagLst xmlns:a="http://schemas.openxmlformats.org/drawingml/2006/main" xmlns:r="http://schemas.openxmlformats.org/officeDocument/2006/relationships" xmlns:p="http://schemas.openxmlformats.org/presentationml/2006/main">
  <p:tag name="TIMING" val="|45.5|2|13.9|7.3|6.8|13.6"/>
</p:tagLst>
</file>

<file path=ppt/tags/tag7.xml><?xml version="1.0" encoding="utf-8"?>
<p:tagLst xmlns:a="http://schemas.openxmlformats.org/drawingml/2006/main" xmlns:r="http://schemas.openxmlformats.org/officeDocument/2006/relationships" xmlns:p="http://schemas.openxmlformats.org/presentationml/2006/main">
  <p:tag name="TIMING" val="|14|2.8|14.6|5.2|5.6|6.2"/>
</p:tagLst>
</file>

<file path=ppt/tags/tag8.xml><?xml version="1.0" encoding="utf-8"?>
<p:tagLst xmlns:a="http://schemas.openxmlformats.org/drawingml/2006/main" xmlns:r="http://schemas.openxmlformats.org/officeDocument/2006/relationships" xmlns:p="http://schemas.openxmlformats.org/presentationml/2006/main">
  <p:tag name="TIMING" val="|9.8|14.1|24.7|15.3|23.5"/>
</p:tagLst>
</file>

<file path=ppt/tags/tag9.xml><?xml version="1.0" encoding="utf-8"?>
<p:tagLst xmlns:a="http://schemas.openxmlformats.org/drawingml/2006/main" xmlns:r="http://schemas.openxmlformats.org/officeDocument/2006/relationships" xmlns:p="http://schemas.openxmlformats.org/presentationml/2006/main">
  <p:tag name="TIMING" val="|20|35.3|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103251</TotalTime>
  <Words>1355</Words>
  <Application>Microsoft Office PowerPoint</Application>
  <PresentationFormat>On-screen Show (4:3)</PresentationFormat>
  <Paragraphs>175</Paragraphs>
  <Slides>21</Slides>
  <Notes>0</Notes>
  <HiddenSlides>0</HiddenSlides>
  <MMClips>21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2" baseType="lpstr">
      <vt:lpstr>Arial</vt:lpstr>
      <vt:lpstr>Bookman Old Style</vt:lpstr>
      <vt:lpstr>Calibri</vt:lpstr>
      <vt:lpstr>Cambria</vt:lpstr>
      <vt:lpstr>Consolas</vt:lpstr>
      <vt:lpstr>Constantia</vt:lpstr>
      <vt:lpstr>Georgia</vt:lpstr>
      <vt:lpstr>Symbol</vt:lpstr>
      <vt:lpstr>Times New Roman</vt:lpstr>
      <vt:lpstr>Office Theme</vt:lpstr>
      <vt:lpstr>Equation</vt:lpstr>
      <vt:lpstr>Error analysis of Euler’s, Heun’s and the 4th-order Runge-Kutta method</vt:lpstr>
      <vt:lpstr>Introduction</vt:lpstr>
      <vt:lpstr>Initial-value problem solvers</vt:lpstr>
      <vt:lpstr>Euler’s method</vt:lpstr>
      <vt:lpstr>Euler’s method</vt:lpstr>
      <vt:lpstr>Lipschitz constant</vt:lpstr>
      <vt:lpstr>Euler’s method</vt:lpstr>
      <vt:lpstr>A comment on error</vt:lpstr>
      <vt:lpstr>Is our approximation good enough?</vt:lpstr>
      <vt:lpstr>Is our approximation good enough?</vt:lpstr>
      <vt:lpstr>Is our approximation good enough?</vt:lpstr>
      <vt:lpstr>Is our approximation good enough?</vt:lpstr>
      <vt:lpstr>Is our approximation good enough?</vt:lpstr>
      <vt:lpstr>Is our approximation good enough?</vt:lpstr>
      <vt:lpstr>Issues</vt:lpstr>
      <vt:lpstr>Adaptive techniques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1774</cp:revision>
  <dcterms:created xsi:type="dcterms:W3CDTF">2020-04-30T19:27:29Z</dcterms:created>
  <dcterms:modified xsi:type="dcterms:W3CDTF">2021-03-14T20:40:38Z</dcterms:modified>
</cp:coreProperties>
</file>